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94" r:id="rId3"/>
    <p:sldId id="291" r:id="rId4"/>
    <p:sldId id="261" r:id="rId5"/>
    <p:sldId id="287" r:id="rId6"/>
    <p:sldId id="286" r:id="rId7"/>
    <p:sldId id="290" r:id="rId8"/>
    <p:sldId id="295" r:id="rId9"/>
    <p:sldId id="296" r:id="rId10"/>
    <p:sldId id="297" r:id="rId11"/>
    <p:sldId id="266" r:id="rId12"/>
    <p:sldId id="298" r:id="rId13"/>
  </p:sldIdLst>
  <p:sldSz cx="12192000" cy="6858000"/>
  <p:notesSz cx="6858000" cy="9144000"/>
  <p:embeddedFontLst>
    <p:embeddedFont>
      <p:font typeface="微软雅黑" panose="020B0503020204020204" pitchFamily="34" charset="-122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Fira Sans" panose="020B0503050000020004" pitchFamily="34" charset="0"/>
      <p:regular r:id="rId23"/>
      <p:bold r:id="rId24"/>
    </p:embeddedFont>
    <p:embeddedFont>
      <p:font typeface="Fira Sans Condensed" panose="020B0503050000020004" pitchFamily="34" charset="0"/>
      <p:regular r:id="rId25"/>
      <p:bold r:id="rId26"/>
      <p:italic r:id="rId27"/>
      <p:boldItalic r:id="rId28"/>
    </p:embeddedFont>
    <p:embeddedFont>
      <p:font typeface="Fira Sans Medium" panose="020B0603050000020004" pitchFamily="34" charset="0"/>
      <p:regular r:id="rId29"/>
    </p:embeddedFont>
    <p:embeddedFont>
      <p:font typeface="Montserrat ExtraBold" panose="00000900000000000000" pitchFamily="2" charset="-52"/>
      <p:bold r:id="rId30"/>
      <p:boldItalic r:id="rId31"/>
    </p:embeddedFont>
    <p:embeddedFont>
      <p:font typeface="Montserrat Light" panose="00000400000000000000" pitchFamily="2" charset="-52"/>
      <p:regular r:id="rId32"/>
      <p:italic r:id="rId33"/>
    </p:embeddedFont>
    <p:embeddedFont>
      <p:font typeface="Montserrat Medium" panose="00000600000000000000" pitchFamily="2" charset="-52"/>
      <p:regular r:id="rId34"/>
      <p:italic r:id="rId35"/>
    </p:embeddedFont>
    <p:embeddedFont>
      <p:font typeface="Montserrat SemiBold" panose="00000700000000000000" pitchFamily="2" charset="-52"/>
      <p:bold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55"/>
    <a:srgbClr val="404040"/>
    <a:srgbClr val="5E5E5E"/>
    <a:srgbClr val="6B8A9D"/>
    <a:srgbClr val="780000"/>
    <a:srgbClr val="6A040F"/>
    <a:srgbClr val="FE727A"/>
    <a:srgbClr val="949494"/>
    <a:srgbClr val="F4A79A"/>
    <a:srgbClr val="B65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34" autoAdjust="0"/>
    <p:restoredTop sz="96404" autoAdjust="0"/>
  </p:normalViewPr>
  <p:slideViewPr>
    <p:cSldViewPr snapToGrid="0">
      <p:cViewPr varScale="1">
        <p:scale>
          <a:sx n="78" d="100"/>
          <a:sy n="78" d="100"/>
        </p:scale>
        <p:origin x="84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tableStyles" Target="tableStyle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1F4A6-1CD8-4CBA-82F9-E3F1E4E8769A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348DF-440E-4999-A11D-385F82EC1B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348DF-440E-4999-A11D-385F82EC1B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73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348DF-440E-4999-A11D-385F82EC1B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603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348DF-440E-4999-A11D-385F82EC1B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054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E348DF-440E-4999-A11D-385F82EC1B8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817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b486d79820_0_2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b486d79820_0_2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12f00d182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f12f00d182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01319-B2A1-A6BB-F6CC-4326217303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D5719DB-A785-C42F-9833-11D4EEF17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D07D8-A075-CCDE-918F-44D7189A2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C040F8-552D-CE3A-162F-2ADA6F0EE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A64C45-3445-8AA4-813F-97A3B779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5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912DEC-3CD3-2A4E-FAC9-BE61161C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ACE58F-36D7-8EF9-19A3-B1BE4289D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C9B07-14FE-A435-9F2D-496D63A35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153E2E-9005-DD1F-0790-1FA2B5C6A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88C701-3D2A-0919-CCD9-E478D7D8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ECD834-3767-0449-A11A-985E08DF8D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DEE20C-F593-F7ED-7EDB-0D07B2487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ED425-9028-7A15-973C-516D43C5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B75F7B-9F1D-33DD-E56F-BB8C094B5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CFD584-2ED0-E68E-99C0-27ACE0CD0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10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2F1F1-6AF2-C20D-984F-C63389BB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FF1CB-843A-D4DF-D5F0-9AF5DADA2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08C616-CC49-82CD-FE98-0C8E28AE3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C5BF6-1FC3-4C34-7B32-EE8FF77A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51053C-D866-F767-C505-0E049E838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5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9F2A5-617E-7BFE-3102-726AC8D60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4161B-8C44-67EE-04D8-0D5F7B022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025E66-BE96-DBD6-5999-D39B6475E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06A82F-EB02-9082-CA02-61DE976A7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93F447-3474-BD17-C8AB-EFA622601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70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17B3EB-BE99-3BAD-8D77-4F33E628D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37D943-1430-0F52-9600-49E7499084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B2A9F0-3CEB-3E57-B79B-6DD25F93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0165C2-A9AC-2666-A509-49D3E3EF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7DB768-3314-E16F-4CFE-3314F271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C8E474-B3D3-3FB7-D13D-E5BCADD7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12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E58E-1A1A-6CCF-522F-1413D00F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81F325-CFEE-EC4C-AEDC-78E3D5C18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32DADD7-9D3C-6A82-362C-FC14C9D10C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756A36E-9088-FFE9-5476-077AD4B88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FF314E6-649C-6DBF-E1E5-CE8FA4812D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FC9579-2CC3-C1D9-61D7-DECF069C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76D94C-1B1D-A16E-EF86-A22223BAC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30401B-74D3-4E01-7E84-72346C827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76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D2E28-CEE2-0F99-D885-E14904726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358D08-6369-483E-AB16-247FC9C41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E688CD-EDD9-414F-E3CE-FF5312A4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DAD71E-D4C5-9AF2-8DB9-A4411299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319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91AEA8-81F9-4008-01FB-EF2F96EBF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A2E2EC-252C-4369-1FF8-4A37AD4D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39453D-87B9-2696-4F46-C971FB37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39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129A22-CA9D-8D91-ED92-C0DCBA11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9EDCAD-CE28-C1F2-A1F6-222B7F5D0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4B5AD3-F54B-74C1-31F1-7682F4A20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F12FDB-F51F-E6ED-5251-B0228CF98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2080D6-9ADC-2832-12FD-F65480946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DD0241-790B-7D2B-3C32-EEAD16D1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2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CB91CD-1B21-8615-11BD-FC906A781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51D397-9699-3941-3470-51F2273C38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574B3E-C049-C75D-F578-19211942E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4223F1-EF95-E3B4-2927-C5A2D55C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DA5D76-C437-208C-4689-52DC0757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46115-CD61-B682-FCBA-3950FF839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29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06D8F2-7998-F5E2-5F4F-36614F0D2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40F640-E40A-F212-A8E3-5F57EA25E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5C1492-FD29-5D4C-82CD-CAB108210C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5DFA8-5A2C-4300-9005-14687F37FD11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913FE-8CA6-E0F0-2026-C135BF208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427BB-91FA-D7E5-1E75-23BE3943A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C3B3-70DA-451C-91EB-247D8040A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55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10" Type="http://schemas.openxmlformats.org/officeDocument/2006/relationships/image" Target="../media/image18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5.png"/><Relationship Id="rId3" Type="http://schemas.openxmlformats.org/officeDocument/2006/relationships/image" Target="../media/image57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18.png"/><Relationship Id="rId10" Type="http://schemas.openxmlformats.org/officeDocument/2006/relationships/image" Target="../media/image72.svg"/><Relationship Id="rId4" Type="http://schemas.openxmlformats.org/officeDocument/2006/relationships/image" Target="../media/image58.svg"/><Relationship Id="rId9" Type="http://schemas.openxmlformats.org/officeDocument/2006/relationships/image" Target="../media/image71.png"/><Relationship Id="rId14" Type="http://schemas.openxmlformats.org/officeDocument/2006/relationships/image" Target="../media/image7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svg"/><Relationship Id="rId13" Type="http://schemas.openxmlformats.org/officeDocument/2006/relationships/image" Target="../media/image85.png"/><Relationship Id="rId3" Type="http://schemas.openxmlformats.org/officeDocument/2006/relationships/image" Target="../media/image77.jpeg"/><Relationship Id="rId7" Type="http://schemas.openxmlformats.org/officeDocument/2006/relationships/image" Target="../media/image79.png"/><Relationship Id="rId12" Type="http://schemas.openxmlformats.org/officeDocument/2006/relationships/image" Target="../media/image84.svg"/><Relationship Id="rId2" Type="http://schemas.openxmlformats.org/officeDocument/2006/relationships/hyperlink" Target="https://vk.com/moibiz9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ibiz93.ru/" TargetMode="External"/><Relationship Id="rId11" Type="http://schemas.openxmlformats.org/officeDocument/2006/relationships/image" Target="../media/image83.png"/><Relationship Id="rId5" Type="http://schemas.openxmlformats.org/officeDocument/2006/relationships/image" Target="../media/image78.jpeg"/><Relationship Id="rId10" Type="http://schemas.openxmlformats.org/officeDocument/2006/relationships/image" Target="../media/image82.svg"/><Relationship Id="rId4" Type="http://schemas.openxmlformats.org/officeDocument/2006/relationships/hyperlink" Target="https://t.me/moibiz93" TargetMode="External"/><Relationship Id="rId9" Type="http://schemas.openxmlformats.org/officeDocument/2006/relationships/image" Target="../media/image81.png"/><Relationship Id="rId14" Type="http://schemas.openxmlformats.org/officeDocument/2006/relationships/image" Target="../media/image8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18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FC88C-917D-9D37-8338-BE617C3407D5}"/>
              </a:ext>
            </a:extLst>
          </p:cNvPr>
          <p:cNvSpPr txBox="1"/>
          <p:nvPr/>
        </p:nvSpPr>
        <p:spPr>
          <a:xfrm>
            <a:off x="325898" y="951959"/>
            <a:ext cx="6020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Фонд развития бизнеса Краснодарского края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6A786-1483-ABF8-FE5A-ACE495449466}"/>
              </a:ext>
            </a:extLst>
          </p:cNvPr>
          <p:cNvSpPr txBox="1"/>
          <p:nvPr/>
        </p:nvSpPr>
        <p:spPr>
          <a:xfrm>
            <a:off x="420917" y="3620495"/>
            <a:ext cx="602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50" dirty="0">
                <a:solidFill>
                  <a:srgbClr val="5E5E5E"/>
                </a:solidFill>
                <a:latin typeface="Montserrat SemiBold" panose="00000700000000000000" pitchFamily="2" charset="-52"/>
              </a:rPr>
              <a:t>Меры государственной поддержки субъектов малого и среднего предпринимательства Краснодарского края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B3C043-9F7A-E99C-57CB-8186FA7FAF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6" t="20348" r="25366"/>
          <a:stretch/>
        </p:blipFill>
        <p:spPr>
          <a:xfrm>
            <a:off x="6536267" y="0"/>
            <a:ext cx="5655734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CC8949E0-27D1-FD22-9744-1E86B90E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307" y="5683648"/>
            <a:ext cx="1869102" cy="91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1D79B0-0023-AB98-5D7E-9AA25CFFC0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17" y="5689117"/>
            <a:ext cx="2567316" cy="89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40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8B9AF7-E162-F1C9-9D84-7DF905B188D2}"/>
              </a:ext>
            </a:extLst>
          </p:cNvPr>
          <p:cNvSpPr txBox="1"/>
          <p:nvPr/>
        </p:nvSpPr>
        <p:spPr>
          <a:xfrm>
            <a:off x="506951" y="355254"/>
            <a:ext cx="5920743" cy="563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Центр прототипирования</a:t>
            </a: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2E3432B-38D5-5865-D72A-4EA292D49FE5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39207" y="1121132"/>
            <a:ext cx="524484" cy="4545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prstClr val="black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03A44B4-258C-E0C6-22A2-2680F76F2932}"/>
              </a:ext>
            </a:extLst>
          </p:cNvPr>
          <p:cNvSpPr>
            <a:spLocks noChangeAspect="1"/>
          </p:cNvSpPr>
          <p:nvPr/>
        </p:nvSpPr>
        <p:spPr bwMode="auto">
          <a:xfrm>
            <a:off x="597576" y="1171605"/>
            <a:ext cx="408006" cy="35359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D6B55"/>
          </a:solidFill>
          <a:ln w="25400">
            <a:solidFill>
              <a:srgbClr val="ED6B5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229EEC-2B34-1544-CB49-85A8CBF04124}"/>
              </a:ext>
            </a:extLst>
          </p:cNvPr>
          <p:cNvSpPr txBox="1"/>
          <p:nvPr/>
        </p:nvSpPr>
        <p:spPr>
          <a:xfrm>
            <a:off x="639951" y="1163735"/>
            <a:ext cx="3232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Medium" panose="00000600000000000000" pitchFamily="2" charset="-52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B6CCB4-C552-4709-CAC2-14EAD9A8A24A}"/>
              </a:ext>
            </a:extLst>
          </p:cNvPr>
          <p:cNvSpPr txBox="1"/>
          <p:nvPr/>
        </p:nvSpPr>
        <p:spPr>
          <a:xfrm>
            <a:off x="1217422" y="1263762"/>
            <a:ext cx="72163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Разработка изделий по эскизам, концептам и описаниям заказчика (в т.ч. разработка чертежей)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29A980-49E3-2B14-3368-E5F92C9EECF4}"/>
              </a:ext>
            </a:extLst>
          </p:cNvPr>
          <p:cNvSpPr txBox="1"/>
          <p:nvPr/>
        </p:nvSpPr>
        <p:spPr>
          <a:xfrm>
            <a:off x="1217422" y="1818155"/>
            <a:ext cx="357902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3D-</a:t>
            </a:r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печать прототипов изделий и мелких серий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80A15-E2AB-B85A-6F79-EFA0D3A4C40D}"/>
              </a:ext>
            </a:extLst>
          </p:cNvPr>
          <p:cNvSpPr txBox="1"/>
          <p:nvPr/>
        </p:nvSpPr>
        <p:spPr>
          <a:xfrm>
            <a:off x="700483" y="2744838"/>
            <a:ext cx="3077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Medium" panose="00000600000000000000" pitchFamily="2" charset="-52"/>
              </a:rPr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8DDE96-81A6-7B78-A050-C1B94B54A394}"/>
              </a:ext>
            </a:extLst>
          </p:cNvPr>
          <p:cNvSpPr txBox="1"/>
          <p:nvPr/>
        </p:nvSpPr>
        <p:spPr>
          <a:xfrm>
            <a:off x="1221258" y="2382759"/>
            <a:ext cx="735101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3D</a:t>
            </a:r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-сканирование изделий со сложной геометрической формой (в т.ч. восстановление чертежей)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E59F00-881D-AD12-8BA6-FF7DD66C33FA}"/>
              </a:ext>
            </a:extLst>
          </p:cNvPr>
          <p:cNvSpPr txBox="1"/>
          <p:nvPr/>
        </p:nvSpPr>
        <p:spPr>
          <a:xfrm>
            <a:off x="1303125" y="2857691"/>
            <a:ext cx="728473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Проектирование трехмерной модели изделия по оригинальному образцу с целью возможности производства детали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1157ADF-D47E-B809-ECDE-CD5872869244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39207" y="1675525"/>
            <a:ext cx="524484" cy="4545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prstClr val="black"/>
              </a:solidFill>
            </a:endParaRP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E8C921B1-940A-C793-E19E-79042C947DF4}"/>
              </a:ext>
            </a:extLst>
          </p:cNvPr>
          <p:cNvSpPr>
            <a:spLocks noChangeAspect="1"/>
          </p:cNvSpPr>
          <p:nvPr/>
        </p:nvSpPr>
        <p:spPr bwMode="auto">
          <a:xfrm>
            <a:off x="597576" y="1725998"/>
            <a:ext cx="408006" cy="35359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D6B55"/>
          </a:solidFill>
          <a:ln w="25400">
            <a:solidFill>
              <a:srgbClr val="ED6B5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2BA15D-0D6A-9416-531B-0A0CE2DE9C12}"/>
              </a:ext>
            </a:extLst>
          </p:cNvPr>
          <p:cNvSpPr txBox="1"/>
          <p:nvPr/>
        </p:nvSpPr>
        <p:spPr>
          <a:xfrm>
            <a:off x="639951" y="1718128"/>
            <a:ext cx="3232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Medium" panose="00000600000000000000" pitchFamily="2" charset="-52"/>
              </a:rPr>
              <a:t>2</a:t>
            </a: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D683DA45-BFF4-6CF3-FB9A-5AF89E6228EF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39207" y="2229917"/>
            <a:ext cx="524484" cy="4545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prstClr val="black"/>
              </a:solidFill>
            </a:endParaRPr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9CE303F1-5DB7-3FC7-F25A-5481344A9B5D}"/>
              </a:ext>
            </a:extLst>
          </p:cNvPr>
          <p:cNvSpPr>
            <a:spLocks noChangeAspect="1"/>
          </p:cNvSpPr>
          <p:nvPr/>
        </p:nvSpPr>
        <p:spPr bwMode="auto">
          <a:xfrm>
            <a:off x="597576" y="2280390"/>
            <a:ext cx="408006" cy="35359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D6B55"/>
          </a:solidFill>
          <a:ln w="25400">
            <a:solidFill>
              <a:srgbClr val="ED6B5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92CD26F-A23E-A0CC-3023-528761F42C3C}"/>
              </a:ext>
            </a:extLst>
          </p:cNvPr>
          <p:cNvSpPr txBox="1"/>
          <p:nvPr/>
        </p:nvSpPr>
        <p:spPr>
          <a:xfrm>
            <a:off x="639951" y="2272520"/>
            <a:ext cx="3232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Medium" panose="00000600000000000000" pitchFamily="2" charset="-52"/>
              </a:rPr>
              <a:t>3</a:t>
            </a: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5094ED12-6B59-9D58-A8DE-10FE98A4189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539207" y="2784310"/>
            <a:ext cx="524484" cy="45453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>
              <a:solidFill>
                <a:prstClr val="black"/>
              </a:solidFill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3E465C87-A51E-9099-9463-01C125B4B0BF}"/>
              </a:ext>
            </a:extLst>
          </p:cNvPr>
          <p:cNvSpPr>
            <a:spLocks noChangeAspect="1"/>
          </p:cNvSpPr>
          <p:nvPr/>
        </p:nvSpPr>
        <p:spPr bwMode="auto">
          <a:xfrm>
            <a:off x="597576" y="2834783"/>
            <a:ext cx="408006" cy="353593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ED6B55"/>
          </a:solidFill>
          <a:ln w="25400">
            <a:solidFill>
              <a:srgbClr val="ED6B5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501CB8-6CDD-DA99-2577-EB1C52BEA7F1}"/>
              </a:ext>
            </a:extLst>
          </p:cNvPr>
          <p:cNvSpPr txBox="1"/>
          <p:nvPr/>
        </p:nvSpPr>
        <p:spPr>
          <a:xfrm>
            <a:off x="639951" y="2826913"/>
            <a:ext cx="32325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Montserrat Medium" panose="00000600000000000000" pitchFamily="2" charset="-52"/>
              </a:rPr>
              <a:t>4</a:t>
            </a:r>
          </a:p>
        </p:txBody>
      </p:sp>
      <p:sp>
        <p:nvSpPr>
          <p:cNvPr id="36" name="Google Shape;1639;p20">
            <a:extLst>
              <a:ext uri="{FF2B5EF4-FFF2-40B4-BE49-F238E27FC236}">
                <a16:creationId xmlns:a16="http://schemas.microsoft.com/office/drawing/2014/main" id="{963E1927-D41E-D742-EE00-E86CA8CBFD38}"/>
              </a:ext>
            </a:extLst>
          </p:cNvPr>
          <p:cNvSpPr/>
          <p:nvPr/>
        </p:nvSpPr>
        <p:spPr>
          <a:xfrm>
            <a:off x="515938" y="4954571"/>
            <a:ext cx="2224140" cy="1444365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noFill/>
          <a:ln w="10300" cap="flat" cmpd="sng">
            <a:solidFill>
              <a:srgbClr val="5E5E5E"/>
            </a:solidFill>
            <a:prstDash val="solid"/>
            <a:miter lim="31669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1678;p20">
            <a:extLst>
              <a:ext uri="{FF2B5EF4-FFF2-40B4-BE49-F238E27FC236}">
                <a16:creationId xmlns:a16="http://schemas.microsoft.com/office/drawing/2014/main" id="{CDCD2C5D-0DA6-9486-B27A-44A49266B13E}"/>
              </a:ext>
            </a:extLst>
          </p:cNvPr>
          <p:cNvSpPr txBox="1"/>
          <p:nvPr/>
        </p:nvSpPr>
        <p:spPr>
          <a:xfrm>
            <a:off x="515938" y="4941875"/>
            <a:ext cx="222019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ED6B5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Разработка изделий</a:t>
            </a:r>
            <a:endParaRPr sz="1500" dirty="0">
              <a:solidFill>
                <a:srgbClr val="ED6B5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38" name="Google Shape;1679;p20">
            <a:extLst>
              <a:ext uri="{FF2B5EF4-FFF2-40B4-BE49-F238E27FC236}">
                <a16:creationId xmlns:a16="http://schemas.microsoft.com/office/drawing/2014/main" id="{265463E4-E27C-E6BD-0187-195E295F7D6B}"/>
              </a:ext>
            </a:extLst>
          </p:cNvPr>
          <p:cNvSpPr txBox="1"/>
          <p:nvPr/>
        </p:nvSpPr>
        <p:spPr>
          <a:xfrm>
            <a:off x="529284" y="5311206"/>
            <a:ext cx="2224140" cy="108772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Системы автоматизированного проектирования «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SolidWorks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» и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 Siemens NX</a:t>
            </a:r>
          </a:p>
        </p:txBody>
      </p:sp>
      <p:sp>
        <p:nvSpPr>
          <p:cNvPr id="44" name="Google Shape;1639;p20">
            <a:extLst>
              <a:ext uri="{FF2B5EF4-FFF2-40B4-BE49-F238E27FC236}">
                <a16:creationId xmlns:a16="http://schemas.microsoft.com/office/drawing/2014/main" id="{09118EA3-8B5E-245C-7055-09AECB2E4E73}"/>
              </a:ext>
            </a:extLst>
          </p:cNvPr>
          <p:cNvSpPr/>
          <p:nvPr/>
        </p:nvSpPr>
        <p:spPr>
          <a:xfrm>
            <a:off x="3116096" y="4954571"/>
            <a:ext cx="2224140" cy="1444365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noFill/>
          <a:ln w="10300" cap="flat" cmpd="sng">
            <a:solidFill>
              <a:srgbClr val="5E5E5E"/>
            </a:solidFill>
            <a:prstDash val="solid"/>
            <a:miter lim="31669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1679;p20">
            <a:extLst>
              <a:ext uri="{FF2B5EF4-FFF2-40B4-BE49-F238E27FC236}">
                <a16:creationId xmlns:a16="http://schemas.microsoft.com/office/drawing/2014/main" id="{B279CBC8-E901-8A4E-5220-B2D5C3F0C672}"/>
              </a:ext>
            </a:extLst>
          </p:cNvPr>
          <p:cNvSpPr txBox="1"/>
          <p:nvPr/>
        </p:nvSpPr>
        <p:spPr>
          <a:xfrm>
            <a:off x="3102750" y="5350937"/>
            <a:ext cx="2224140" cy="794317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3D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-принтеры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Вакуумное литье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УФ-печать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Фрезерный станок</a:t>
            </a:r>
            <a:endParaRPr lang="en-US" sz="1200" dirty="0">
              <a:solidFill>
                <a:srgbClr val="5E5E5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1" name="Google Shape;1639;p20">
            <a:extLst>
              <a:ext uri="{FF2B5EF4-FFF2-40B4-BE49-F238E27FC236}">
                <a16:creationId xmlns:a16="http://schemas.microsoft.com/office/drawing/2014/main" id="{1ED0344E-834F-AAD0-1D5E-B0D8CC3150FA}"/>
              </a:ext>
            </a:extLst>
          </p:cNvPr>
          <p:cNvSpPr/>
          <p:nvPr/>
        </p:nvSpPr>
        <p:spPr>
          <a:xfrm>
            <a:off x="8314865" y="4954571"/>
            <a:ext cx="2224140" cy="1444365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noFill/>
          <a:ln w="10300" cap="flat" cmpd="sng">
            <a:solidFill>
              <a:srgbClr val="5E5E5E"/>
            </a:solidFill>
            <a:prstDash val="solid"/>
            <a:miter lim="31669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1679;p20">
            <a:extLst>
              <a:ext uri="{FF2B5EF4-FFF2-40B4-BE49-F238E27FC236}">
                <a16:creationId xmlns:a16="http://schemas.microsoft.com/office/drawing/2014/main" id="{70ED37D0-9F94-0808-8D34-3D2A2530F72D}"/>
              </a:ext>
            </a:extLst>
          </p:cNvPr>
          <p:cNvSpPr txBox="1"/>
          <p:nvPr/>
        </p:nvSpPr>
        <p:spPr>
          <a:xfrm>
            <a:off x="8148919" y="5350937"/>
            <a:ext cx="2524950" cy="963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Система обратного проектирования «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Geomagic Design X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» в комбинации с лазерным 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3D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-сканером 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Creaform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HandySCAN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endParaRPr lang="en-US" sz="1200" dirty="0">
              <a:solidFill>
                <a:srgbClr val="5E5E5E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8" name="Google Shape;1639;p20">
            <a:extLst>
              <a:ext uri="{FF2B5EF4-FFF2-40B4-BE49-F238E27FC236}">
                <a16:creationId xmlns:a16="http://schemas.microsoft.com/office/drawing/2014/main" id="{47A41CB7-9956-68DD-1B04-A6D03C4E1CB5}"/>
              </a:ext>
            </a:extLst>
          </p:cNvPr>
          <p:cNvSpPr/>
          <p:nvPr/>
        </p:nvSpPr>
        <p:spPr>
          <a:xfrm>
            <a:off x="5710759" y="4954571"/>
            <a:ext cx="2224140" cy="1444365"/>
          </a:xfrm>
          <a:custGeom>
            <a:avLst/>
            <a:gdLst/>
            <a:ahLst/>
            <a:cxnLst/>
            <a:rect l="l" t="t" r="r" b="b"/>
            <a:pathLst>
              <a:path w="52888" h="59032" fill="none" extrusionOk="0">
                <a:moveTo>
                  <a:pt x="50259" y="59032"/>
                </a:moveTo>
                <a:lnTo>
                  <a:pt x="2629" y="59032"/>
                </a:lnTo>
                <a:cubicBezTo>
                  <a:pt x="1172" y="59032"/>
                  <a:pt x="0" y="57860"/>
                  <a:pt x="0" y="56403"/>
                </a:cubicBezTo>
                <a:lnTo>
                  <a:pt x="0" y="2629"/>
                </a:lnTo>
                <a:cubicBezTo>
                  <a:pt x="0" y="1173"/>
                  <a:pt x="1172" y="1"/>
                  <a:pt x="2629" y="1"/>
                </a:cubicBezTo>
                <a:lnTo>
                  <a:pt x="50259" y="1"/>
                </a:lnTo>
                <a:cubicBezTo>
                  <a:pt x="51716" y="1"/>
                  <a:pt x="52888" y="1173"/>
                  <a:pt x="52888" y="2629"/>
                </a:cubicBezTo>
                <a:lnTo>
                  <a:pt x="52888" y="56403"/>
                </a:lnTo>
                <a:cubicBezTo>
                  <a:pt x="52888" y="57860"/>
                  <a:pt x="51716" y="59032"/>
                  <a:pt x="50259" y="59032"/>
                </a:cubicBezTo>
                <a:close/>
              </a:path>
            </a:pathLst>
          </a:custGeom>
          <a:noFill/>
          <a:ln w="10300" cap="flat" cmpd="sng">
            <a:solidFill>
              <a:srgbClr val="5E5E5E"/>
            </a:solidFill>
            <a:prstDash val="solid"/>
            <a:miter lim="31669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679;p20">
            <a:extLst>
              <a:ext uri="{FF2B5EF4-FFF2-40B4-BE49-F238E27FC236}">
                <a16:creationId xmlns:a16="http://schemas.microsoft.com/office/drawing/2014/main" id="{1412C133-ABB3-E7CA-F0DA-86BBBD8014F5}"/>
              </a:ext>
            </a:extLst>
          </p:cNvPr>
          <p:cNvSpPr txBox="1"/>
          <p:nvPr/>
        </p:nvSpPr>
        <p:spPr>
          <a:xfrm>
            <a:off x="5637248" y="5421500"/>
            <a:ext cx="2375255" cy="9630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Метрологический лазерный</a:t>
            </a:r>
            <a:endParaRPr lang="en-US" sz="1200" dirty="0">
              <a:solidFill>
                <a:srgbClr val="5E5E5E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3D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-сканер 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Creaform</a:t>
            </a:r>
            <a:r>
              <a:rPr lang="ru-RU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1200" dirty="0">
                <a:solidFill>
                  <a:srgbClr val="5E5E5E"/>
                </a:solidFill>
                <a:latin typeface="Fira Sans"/>
                <a:ea typeface="Fira Sans"/>
                <a:cs typeface="Fira Sans"/>
                <a:sym typeface="Fira Sans"/>
              </a:rPr>
              <a:t>HandySCAN</a:t>
            </a:r>
          </a:p>
        </p:txBody>
      </p:sp>
      <p:sp>
        <p:nvSpPr>
          <p:cNvPr id="60" name="Google Shape;1678;p20">
            <a:extLst>
              <a:ext uri="{FF2B5EF4-FFF2-40B4-BE49-F238E27FC236}">
                <a16:creationId xmlns:a16="http://schemas.microsoft.com/office/drawing/2014/main" id="{BF05AEAA-AD71-AED3-6B81-81D253D984B8}"/>
              </a:ext>
            </a:extLst>
          </p:cNvPr>
          <p:cNvSpPr txBox="1"/>
          <p:nvPr/>
        </p:nvSpPr>
        <p:spPr>
          <a:xfrm>
            <a:off x="3002510" y="4941875"/>
            <a:ext cx="2443549" cy="481200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ED6B5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Печать прототипов изделий и мелких серий</a:t>
            </a:r>
            <a:endParaRPr sz="1500" dirty="0">
              <a:solidFill>
                <a:srgbClr val="ED6B5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1" name="Google Shape;1678;p20">
            <a:extLst>
              <a:ext uri="{FF2B5EF4-FFF2-40B4-BE49-F238E27FC236}">
                <a16:creationId xmlns:a16="http://schemas.microsoft.com/office/drawing/2014/main" id="{632CD51D-B630-64DB-4AB3-FD51B7AD6BC5}"/>
              </a:ext>
            </a:extLst>
          </p:cNvPr>
          <p:cNvSpPr txBox="1"/>
          <p:nvPr/>
        </p:nvSpPr>
        <p:spPr>
          <a:xfrm>
            <a:off x="5695145" y="4941875"/>
            <a:ext cx="2220192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ED6B5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3D - </a:t>
            </a:r>
            <a:r>
              <a:rPr lang="ru-RU" sz="1500" dirty="0">
                <a:solidFill>
                  <a:srgbClr val="ED6B5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сканирование</a:t>
            </a:r>
            <a:endParaRPr sz="1500" dirty="0">
              <a:solidFill>
                <a:srgbClr val="ED6B5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sp>
        <p:nvSpPr>
          <p:cNvPr id="62" name="Google Shape;1678;p20">
            <a:extLst>
              <a:ext uri="{FF2B5EF4-FFF2-40B4-BE49-F238E27FC236}">
                <a16:creationId xmlns:a16="http://schemas.microsoft.com/office/drawing/2014/main" id="{08AA3741-58C2-9BE7-89E6-0B916094A5D7}"/>
              </a:ext>
            </a:extLst>
          </p:cNvPr>
          <p:cNvSpPr txBox="1"/>
          <p:nvPr/>
        </p:nvSpPr>
        <p:spPr>
          <a:xfrm>
            <a:off x="8198374" y="4987658"/>
            <a:ext cx="243080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rgbClr val="ED6B55"/>
                </a:solidFill>
                <a:latin typeface="Fira Sans Medium"/>
                <a:ea typeface="Fira Sans Medium"/>
                <a:cs typeface="Fira Sans Medium"/>
                <a:sym typeface="Fira Sans Medium"/>
              </a:rPr>
              <a:t>Обратное проектирование</a:t>
            </a:r>
            <a:endParaRPr sz="1500" dirty="0">
              <a:solidFill>
                <a:srgbClr val="ED6B55"/>
              </a:solidFill>
              <a:latin typeface="Fira Sans Medium"/>
              <a:ea typeface="Fira Sans Medium"/>
              <a:cs typeface="Fira Sans Medium"/>
              <a:sym typeface="Fira Sans Medium"/>
            </a:endParaRPr>
          </a:p>
        </p:txBody>
      </p:sp>
      <p:grpSp>
        <p:nvGrpSpPr>
          <p:cNvPr id="63" name="Google Shape;4476;p39">
            <a:extLst>
              <a:ext uri="{FF2B5EF4-FFF2-40B4-BE49-F238E27FC236}">
                <a16:creationId xmlns:a16="http://schemas.microsoft.com/office/drawing/2014/main" id="{C9567B25-DFB8-68DB-F911-B46BE37DABCB}"/>
              </a:ext>
            </a:extLst>
          </p:cNvPr>
          <p:cNvGrpSpPr>
            <a:grpSpLocks noChangeAspect="1"/>
          </p:cNvGrpSpPr>
          <p:nvPr/>
        </p:nvGrpSpPr>
        <p:grpSpPr>
          <a:xfrm>
            <a:off x="1035573" y="3492380"/>
            <a:ext cx="1211561" cy="1321559"/>
            <a:chOff x="660451" y="2816806"/>
            <a:chExt cx="1071627" cy="11689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4" name="Google Shape;4477;p39">
              <a:extLst>
                <a:ext uri="{FF2B5EF4-FFF2-40B4-BE49-F238E27FC236}">
                  <a16:creationId xmlns:a16="http://schemas.microsoft.com/office/drawing/2014/main" id="{79E558F8-69EE-71F7-EA2D-4A8CFB9FA1D8}"/>
                </a:ext>
              </a:extLst>
            </p:cNvPr>
            <p:cNvSpPr/>
            <p:nvPr/>
          </p:nvSpPr>
          <p:spPr>
            <a:xfrm>
              <a:off x="691509" y="2816806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15424" y="0"/>
                  </a:moveTo>
                  <a:cubicBezTo>
                    <a:pt x="14980" y="0"/>
                    <a:pt x="14537" y="95"/>
                    <a:pt x="14220" y="285"/>
                  </a:cubicBezTo>
                  <a:lnTo>
                    <a:pt x="1236" y="7791"/>
                  </a:lnTo>
                  <a:cubicBezTo>
                    <a:pt x="888" y="7981"/>
                    <a:pt x="603" y="8297"/>
                    <a:pt x="349" y="8678"/>
                  </a:cubicBezTo>
                  <a:cubicBezTo>
                    <a:pt x="128" y="9089"/>
                    <a:pt x="1" y="9501"/>
                    <a:pt x="1" y="9881"/>
                  </a:cubicBezTo>
                  <a:lnTo>
                    <a:pt x="1" y="17386"/>
                  </a:lnTo>
                  <a:lnTo>
                    <a:pt x="381" y="17386"/>
                  </a:lnTo>
                  <a:lnTo>
                    <a:pt x="381" y="9881"/>
                  </a:lnTo>
                  <a:cubicBezTo>
                    <a:pt x="381" y="9564"/>
                    <a:pt x="508" y="9216"/>
                    <a:pt x="698" y="8868"/>
                  </a:cubicBezTo>
                  <a:cubicBezTo>
                    <a:pt x="888" y="8551"/>
                    <a:pt x="1141" y="8266"/>
                    <a:pt x="1426" y="8139"/>
                  </a:cubicBezTo>
                  <a:lnTo>
                    <a:pt x="14410" y="602"/>
                  </a:lnTo>
                  <a:cubicBezTo>
                    <a:pt x="14695" y="475"/>
                    <a:pt x="15044" y="380"/>
                    <a:pt x="15424" y="380"/>
                  </a:cubicBezTo>
                  <a:cubicBezTo>
                    <a:pt x="15804" y="380"/>
                    <a:pt x="16184" y="475"/>
                    <a:pt x="16437" y="602"/>
                  </a:cubicBezTo>
                  <a:lnTo>
                    <a:pt x="29453" y="8139"/>
                  </a:lnTo>
                  <a:cubicBezTo>
                    <a:pt x="29706" y="8266"/>
                    <a:pt x="29960" y="8551"/>
                    <a:pt x="30150" y="8868"/>
                  </a:cubicBezTo>
                  <a:cubicBezTo>
                    <a:pt x="30372" y="9216"/>
                    <a:pt x="30467" y="9564"/>
                    <a:pt x="30467" y="9881"/>
                  </a:cubicBezTo>
                  <a:lnTo>
                    <a:pt x="30467" y="17386"/>
                  </a:lnTo>
                  <a:lnTo>
                    <a:pt x="30847" y="17386"/>
                  </a:lnTo>
                  <a:lnTo>
                    <a:pt x="30847" y="9881"/>
                  </a:lnTo>
                  <a:cubicBezTo>
                    <a:pt x="30847" y="9501"/>
                    <a:pt x="30720" y="9089"/>
                    <a:pt x="30498" y="8678"/>
                  </a:cubicBezTo>
                  <a:cubicBezTo>
                    <a:pt x="30277" y="8297"/>
                    <a:pt x="29960" y="7981"/>
                    <a:pt x="29643" y="7791"/>
                  </a:cubicBezTo>
                  <a:lnTo>
                    <a:pt x="16659" y="285"/>
                  </a:lnTo>
                  <a:cubicBezTo>
                    <a:pt x="16310" y="95"/>
                    <a:pt x="15899" y="0"/>
                    <a:pt x="15424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478;p39">
              <a:extLst>
                <a:ext uri="{FF2B5EF4-FFF2-40B4-BE49-F238E27FC236}">
                  <a16:creationId xmlns:a16="http://schemas.microsoft.com/office/drawing/2014/main" id="{C411B52D-F931-A73E-0392-6DA3737C9DA9}"/>
                </a:ext>
              </a:extLst>
            </p:cNvPr>
            <p:cNvSpPr/>
            <p:nvPr/>
          </p:nvSpPr>
          <p:spPr>
            <a:xfrm>
              <a:off x="660451" y="3385198"/>
              <a:ext cx="1071627" cy="600529"/>
            </a:xfrm>
            <a:custGeom>
              <a:avLst/>
              <a:gdLst/>
              <a:ahLst/>
              <a:cxnLst/>
              <a:rect l="l" t="t" r="r" b="b"/>
              <a:pathLst>
                <a:path w="32779" h="18369" extrusionOk="0">
                  <a:moveTo>
                    <a:pt x="1" y="0"/>
                  </a:moveTo>
                  <a:lnTo>
                    <a:pt x="1" y="7506"/>
                  </a:lnTo>
                  <a:cubicBezTo>
                    <a:pt x="1" y="8044"/>
                    <a:pt x="159" y="8646"/>
                    <a:pt x="476" y="9184"/>
                  </a:cubicBezTo>
                  <a:cubicBezTo>
                    <a:pt x="793" y="9723"/>
                    <a:pt x="1204" y="10166"/>
                    <a:pt x="1679" y="10451"/>
                  </a:cubicBezTo>
                  <a:lnTo>
                    <a:pt x="14695" y="17957"/>
                  </a:lnTo>
                  <a:cubicBezTo>
                    <a:pt x="15170" y="18210"/>
                    <a:pt x="15772" y="18368"/>
                    <a:pt x="16374" y="18368"/>
                  </a:cubicBezTo>
                  <a:cubicBezTo>
                    <a:pt x="17007" y="18368"/>
                    <a:pt x="17609" y="18210"/>
                    <a:pt x="18084" y="17957"/>
                  </a:cubicBezTo>
                  <a:lnTo>
                    <a:pt x="31068" y="10451"/>
                  </a:lnTo>
                  <a:cubicBezTo>
                    <a:pt x="31543" y="10166"/>
                    <a:pt x="31987" y="9723"/>
                    <a:pt x="32272" y="9184"/>
                  </a:cubicBezTo>
                  <a:cubicBezTo>
                    <a:pt x="32588" y="8646"/>
                    <a:pt x="32778" y="8044"/>
                    <a:pt x="32778" y="7506"/>
                  </a:cubicBezTo>
                  <a:lnTo>
                    <a:pt x="32778" y="0"/>
                  </a:lnTo>
                  <a:lnTo>
                    <a:pt x="30435" y="0"/>
                  </a:lnTo>
                  <a:lnTo>
                    <a:pt x="30435" y="7506"/>
                  </a:lnTo>
                  <a:cubicBezTo>
                    <a:pt x="30435" y="7633"/>
                    <a:pt x="30403" y="7823"/>
                    <a:pt x="30276" y="8044"/>
                  </a:cubicBezTo>
                  <a:cubicBezTo>
                    <a:pt x="30150" y="8234"/>
                    <a:pt x="29991" y="8393"/>
                    <a:pt x="29928" y="8456"/>
                  </a:cubicBezTo>
                  <a:lnTo>
                    <a:pt x="16912" y="15930"/>
                  </a:lnTo>
                  <a:cubicBezTo>
                    <a:pt x="16817" y="15993"/>
                    <a:pt x="16627" y="16057"/>
                    <a:pt x="16374" y="16057"/>
                  </a:cubicBezTo>
                  <a:cubicBezTo>
                    <a:pt x="16120" y="16057"/>
                    <a:pt x="15930" y="15993"/>
                    <a:pt x="15835" y="15930"/>
                  </a:cubicBezTo>
                  <a:lnTo>
                    <a:pt x="2851" y="8456"/>
                  </a:lnTo>
                  <a:cubicBezTo>
                    <a:pt x="2756" y="8393"/>
                    <a:pt x="2598" y="8266"/>
                    <a:pt x="2471" y="8044"/>
                  </a:cubicBezTo>
                  <a:cubicBezTo>
                    <a:pt x="2344" y="7823"/>
                    <a:pt x="2313" y="7633"/>
                    <a:pt x="2313" y="7506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479;p39">
              <a:extLst>
                <a:ext uri="{FF2B5EF4-FFF2-40B4-BE49-F238E27FC236}">
                  <a16:creationId xmlns:a16="http://schemas.microsoft.com/office/drawing/2014/main" id="{E4DE9928-9DCF-BE8F-0D6E-AF326D7B7EE2}"/>
                </a:ext>
              </a:extLst>
            </p:cNvPr>
            <p:cNvSpPr/>
            <p:nvPr/>
          </p:nvSpPr>
          <p:spPr>
            <a:xfrm>
              <a:off x="799198" y="2942607"/>
              <a:ext cx="794134" cy="884953"/>
            </a:xfrm>
            <a:custGeom>
              <a:avLst/>
              <a:gdLst/>
              <a:ahLst/>
              <a:cxnLst/>
              <a:rect l="l" t="t" r="r" b="b"/>
              <a:pathLst>
                <a:path w="24291" h="27069" extrusionOk="0">
                  <a:moveTo>
                    <a:pt x="12130" y="0"/>
                  </a:moveTo>
                  <a:cubicBezTo>
                    <a:pt x="11615" y="0"/>
                    <a:pt x="11100" y="111"/>
                    <a:pt x="10705" y="333"/>
                  </a:cubicBezTo>
                  <a:lnTo>
                    <a:pt x="1394" y="5716"/>
                  </a:lnTo>
                  <a:cubicBezTo>
                    <a:pt x="634" y="6160"/>
                    <a:pt x="0" y="7268"/>
                    <a:pt x="0" y="8186"/>
                  </a:cubicBezTo>
                  <a:lnTo>
                    <a:pt x="0" y="18922"/>
                  </a:lnTo>
                  <a:cubicBezTo>
                    <a:pt x="0" y="19366"/>
                    <a:pt x="159" y="19872"/>
                    <a:pt x="412" y="20316"/>
                  </a:cubicBezTo>
                  <a:cubicBezTo>
                    <a:pt x="666" y="20759"/>
                    <a:pt x="1014" y="21139"/>
                    <a:pt x="1394" y="21361"/>
                  </a:cubicBezTo>
                  <a:lnTo>
                    <a:pt x="10705" y="26744"/>
                  </a:lnTo>
                  <a:cubicBezTo>
                    <a:pt x="10800" y="26808"/>
                    <a:pt x="10926" y="26839"/>
                    <a:pt x="11021" y="26871"/>
                  </a:cubicBezTo>
                  <a:cubicBezTo>
                    <a:pt x="11148" y="26934"/>
                    <a:pt x="11275" y="26966"/>
                    <a:pt x="11370" y="26998"/>
                  </a:cubicBezTo>
                  <a:cubicBezTo>
                    <a:pt x="11607" y="27045"/>
                    <a:pt x="11868" y="27069"/>
                    <a:pt x="12130" y="27069"/>
                  </a:cubicBezTo>
                  <a:cubicBezTo>
                    <a:pt x="12391" y="27069"/>
                    <a:pt x="12652" y="27045"/>
                    <a:pt x="12890" y="26998"/>
                  </a:cubicBezTo>
                  <a:cubicBezTo>
                    <a:pt x="13080" y="26934"/>
                    <a:pt x="13238" y="26903"/>
                    <a:pt x="13396" y="26808"/>
                  </a:cubicBezTo>
                  <a:cubicBezTo>
                    <a:pt x="13428" y="26776"/>
                    <a:pt x="13491" y="26776"/>
                    <a:pt x="13555" y="26744"/>
                  </a:cubicBezTo>
                  <a:lnTo>
                    <a:pt x="22866" y="21361"/>
                  </a:lnTo>
                  <a:cubicBezTo>
                    <a:pt x="23246" y="21139"/>
                    <a:pt x="23594" y="20759"/>
                    <a:pt x="23847" y="20316"/>
                  </a:cubicBezTo>
                  <a:cubicBezTo>
                    <a:pt x="24132" y="19872"/>
                    <a:pt x="24291" y="19366"/>
                    <a:pt x="24291" y="18922"/>
                  </a:cubicBezTo>
                  <a:lnTo>
                    <a:pt x="24291" y="8186"/>
                  </a:lnTo>
                  <a:cubicBezTo>
                    <a:pt x="24291" y="7268"/>
                    <a:pt x="23626" y="6160"/>
                    <a:pt x="22866" y="5716"/>
                  </a:cubicBezTo>
                  <a:lnTo>
                    <a:pt x="13555" y="333"/>
                  </a:lnTo>
                  <a:cubicBezTo>
                    <a:pt x="13159" y="111"/>
                    <a:pt x="12644" y="0"/>
                    <a:pt x="12130" y="0"/>
                  </a:cubicBez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4476;p39">
            <a:extLst>
              <a:ext uri="{FF2B5EF4-FFF2-40B4-BE49-F238E27FC236}">
                <a16:creationId xmlns:a16="http://schemas.microsoft.com/office/drawing/2014/main" id="{66679AB4-0385-E878-9F5D-22AC170F4D4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3618503" y="3474083"/>
            <a:ext cx="1211561" cy="1321559"/>
            <a:chOff x="660451" y="2816806"/>
            <a:chExt cx="1071627" cy="11689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Google Shape;4477;p39">
              <a:extLst>
                <a:ext uri="{FF2B5EF4-FFF2-40B4-BE49-F238E27FC236}">
                  <a16:creationId xmlns:a16="http://schemas.microsoft.com/office/drawing/2014/main" id="{2BA9EF8A-DB0C-E0E8-5A94-F4FC10FF47E2}"/>
                </a:ext>
              </a:extLst>
            </p:cNvPr>
            <p:cNvSpPr/>
            <p:nvPr/>
          </p:nvSpPr>
          <p:spPr>
            <a:xfrm>
              <a:off x="691509" y="2816806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15424" y="0"/>
                  </a:moveTo>
                  <a:cubicBezTo>
                    <a:pt x="14980" y="0"/>
                    <a:pt x="14537" y="95"/>
                    <a:pt x="14220" y="285"/>
                  </a:cubicBezTo>
                  <a:lnTo>
                    <a:pt x="1236" y="7791"/>
                  </a:lnTo>
                  <a:cubicBezTo>
                    <a:pt x="888" y="7981"/>
                    <a:pt x="603" y="8297"/>
                    <a:pt x="349" y="8678"/>
                  </a:cubicBezTo>
                  <a:cubicBezTo>
                    <a:pt x="128" y="9089"/>
                    <a:pt x="1" y="9501"/>
                    <a:pt x="1" y="9881"/>
                  </a:cubicBezTo>
                  <a:lnTo>
                    <a:pt x="1" y="17386"/>
                  </a:lnTo>
                  <a:lnTo>
                    <a:pt x="381" y="17386"/>
                  </a:lnTo>
                  <a:lnTo>
                    <a:pt x="381" y="9881"/>
                  </a:lnTo>
                  <a:cubicBezTo>
                    <a:pt x="381" y="9564"/>
                    <a:pt x="508" y="9216"/>
                    <a:pt x="698" y="8868"/>
                  </a:cubicBezTo>
                  <a:cubicBezTo>
                    <a:pt x="888" y="8551"/>
                    <a:pt x="1141" y="8266"/>
                    <a:pt x="1426" y="8139"/>
                  </a:cubicBezTo>
                  <a:lnTo>
                    <a:pt x="14410" y="602"/>
                  </a:lnTo>
                  <a:cubicBezTo>
                    <a:pt x="14695" y="475"/>
                    <a:pt x="15044" y="380"/>
                    <a:pt x="15424" y="380"/>
                  </a:cubicBezTo>
                  <a:cubicBezTo>
                    <a:pt x="15804" y="380"/>
                    <a:pt x="16184" y="475"/>
                    <a:pt x="16437" y="602"/>
                  </a:cubicBezTo>
                  <a:lnTo>
                    <a:pt x="29453" y="8139"/>
                  </a:lnTo>
                  <a:cubicBezTo>
                    <a:pt x="29706" y="8266"/>
                    <a:pt x="29960" y="8551"/>
                    <a:pt x="30150" y="8868"/>
                  </a:cubicBezTo>
                  <a:cubicBezTo>
                    <a:pt x="30372" y="9216"/>
                    <a:pt x="30467" y="9564"/>
                    <a:pt x="30467" y="9881"/>
                  </a:cubicBezTo>
                  <a:lnTo>
                    <a:pt x="30467" y="17386"/>
                  </a:lnTo>
                  <a:lnTo>
                    <a:pt x="30847" y="17386"/>
                  </a:lnTo>
                  <a:lnTo>
                    <a:pt x="30847" y="9881"/>
                  </a:lnTo>
                  <a:cubicBezTo>
                    <a:pt x="30847" y="9501"/>
                    <a:pt x="30720" y="9089"/>
                    <a:pt x="30498" y="8678"/>
                  </a:cubicBezTo>
                  <a:cubicBezTo>
                    <a:pt x="30277" y="8297"/>
                    <a:pt x="29960" y="7981"/>
                    <a:pt x="29643" y="7791"/>
                  </a:cubicBezTo>
                  <a:lnTo>
                    <a:pt x="16659" y="285"/>
                  </a:lnTo>
                  <a:cubicBezTo>
                    <a:pt x="16310" y="95"/>
                    <a:pt x="15899" y="0"/>
                    <a:pt x="15424" y="0"/>
                  </a:cubicBez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478;p39">
              <a:extLst>
                <a:ext uri="{FF2B5EF4-FFF2-40B4-BE49-F238E27FC236}">
                  <a16:creationId xmlns:a16="http://schemas.microsoft.com/office/drawing/2014/main" id="{6111C8DC-116A-04A6-0C77-EC64751AF5F4}"/>
                </a:ext>
              </a:extLst>
            </p:cNvPr>
            <p:cNvSpPr/>
            <p:nvPr/>
          </p:nvSpPr>
          <p:spPr>
            <a:xfrm>
              <a:off x="660451" y="3385198"/>
              <a:ext cx="1071627" cy="600529"/>
            </a:xfrm>
            <a:custGeom>
              <a:avLst/>
              <a:gdLst/>
              <a:ahLst/>
              <a:cxnLst/>
              <a:rect l="l" t="t" r="r" b="b"/>
              <a:pathLst>
                <a:path w="32779" h="18369" extrusionOk="0">
                  <a:moveTo>
                    <a:pt x="1" y="0"/>
                  </a:moveTo>
                  <a:lnTo>
                    <a:pt x="1" y="7506"/>
                  </a:lnTo>
                  <a:cubicBezTo>
                    <a:pt x="1" y="8044"/>
                    <a:pt x="159" y="8646"/>
                    <a:pt x="476" y="9184"/>
                  </a:cubicBezTo>
                  <a:cubicBezTo>
                    <a:pt x="793" y="9723"/>
                    <a:pt x="1204" y="10166"/>
                    <a:pt x="1679" y="10451"/>
                  </a:cubicBezTo>
                  <a:lnTo>
                    <a:pt x="14695" y="17957"/>
                  </a:lnTo>
                  <a:cubicBezTo>
                    <a:pt x="15170" y="18210"/>
                    <a:pt x="15772" y="18368"/>
                    <a:pt x="16374" y="18368"/>
                  </a:cubicBezTo>
                  <a:cubicBezTo>
                    <a:pt x="17007" y="18368"/>
                    <a:pt x="17609" y="18210"/>
                    <a:pt x="18084" y="17957"/>
                  </a:cubicBezTo>
                  <a:lnTo>
                    <a:pt x="31068" y="10451"/>
                  </a:lnTo>
                  <a:cubicBezTo>
                    <a:pt x="31543" y="10166"/>
                    <a:pt x="31987" y="9723"/>
                    <a:pt x="32272" y="9184"/>
                  </a:cubicBezTo>
                  <a:cubicBezTo>
                    <a:pt x="32588" y="8646"/>
                    <a:pt x="32778" y="8044"/>
                    <a:pt x="32778" y="7506"/>
                  </a:cubicBezTo>
                  <a:lnTo>
                    <a:pt x="32778" y="0"/>
                  </a:lnTo>
                  <a:lnTo>
                    <a:pt x="30435" y="0"/>
                  </a:lnTo>
                  <a:lnTo>
                    <a:pt x="30435" y="7506"/>
                  </a:lnTo>
                  <a:cubicBezTo>
                    <a:pt x="30435" y="7633"/>
                    <a:pt x="30403" y="7823"/>
                    <a:pt x="30276" y="8044"/>
                  </a:cubicBezTo>
                  <a:cubicBezTo>
                    <a:pt x="30150" y="8234"/>
                    <a:pt x="29991" y="8393"/>
                    <a:pt x="29928" y="8456"/>
                  </a:cubicBezTo>
                  <a:lnTo>
                    <a:pt x="16912" y="15930"/>
                  </a:lnTo>
                  <a:cubicBezTo>
                    <a:pt x="16817" y="15993"/>
                    <a:pt x="16627" y="16057"/>
                    <a:pt x="16374" y="16057"/>
                  </a:cubicBezTo>
                  <a:cubicBezTo>
                    <a:pt x="16120" y="16057"/>
                    <a:pt x="15930" y="15993"/>
                    <a:pt x="15835" y="15930"/>
                  </a:cubicBezTo>
                  <a:lnTo>
                    <a:pt x="2851" y="8456"/>
                  </a:lnTo>
                  <a:cubicBezTo>
                    <a:pt x="2756" y="8393"/>
                    <a:pt x="2598" y="8266"/>
                    <a:pt x="2471" y="8044"/>
                  </a:cubicBezTo>
                  <a:cubicBezTo>
                    <a:pt x="2344" y="7823"/>
                    <a:pt x="2313" y="7633"/>
                    <a:pt x="2313" y="7506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479;p39">
              <a:extLst>
                <a:ext uri="{FF2B5EF4-FFF2-40B4-BE49-F238E27FC236}">
                  <a16:creationId xmlns:a16="http://schemas.microsoft.com/office/drawing/2014/main" id="{A5B194A6-B9DA-6B8B-8FD2-04D875698995}"/>
                </a:ext>
              </a:extLst>
            </p:cNvPr>
            <p:cNvSpPr/>
            <p:nvPr/>
          </p:nvSpPr>
          <p:spPr>
            <a:xfrm>
              <a:off x="799198" y="2942607"/>
              <a:ext cx="794134" cy="884953"/>
            </a:xfrm>
            <a:custGeom>
              <a:avLst/>
              <a:gdLst/>
              <a:ahLst/>
              <a:cxnLst/>
              <a:rect l="l" t="t" r="r" b="b"/>
              <a:pathLst>
                <a:path w="24291" h="27069" extrusionOk="0">
                  <a:moveTo>
                    <a:pt x="12130" y="0"/>
                  </a:moveTo>
                  <a:cubicBezTo>
                    <a:pt x="11615" y="0"/>
                    <a:pt x="11100" y="111"/>
                    <a:pt x="10705" y="333"/>
                  </a:cubicBezTo>
                  <a:lnTo>
                    <a:pt x="1394" y="5716"/>
                  </a:lnTo>
                  <a:cubicBezTo>
                    <a:pt x="634" y="6160"/>
                    <a:pt x="0" y="7268"/>
                    <a:pt x="0" y="8186"/>
                  </a:cubicBezTo>
                  <a:lnTo>
                    <a:pt x="0" y="18922"/>
                  </a:lnTo>
                  <a:cubicBezTo>
                    <a:pt x="0" y="19366"/>
                    <a:pt x="159" y="19872"/>
                    <a:pt x="412" y="20316"/>
                  </a:cubicBezTo>
                  <a:cubicBezTo>
                    <a:pt x="666" y="20759"/>
                    <a:pt x="1014" y="21139"/>
                    <a:pt x="1394" y="21361"/>
                  </a:cubicBezTo>
                  <a:lnTo>
                    <a:pt x="10705" y="26744"/>
                  </a:lnTo>
                  <a:cubicBezTo>
                    <a:pt x="10800" y="26808"/>
                    <a:pt x="10926" y="26839"/>
                    <a:pt x="11021" y="26871"/>
                  </a:cubicBezTo>
                  <a:cubicBezTo>
                    <a:pt x="11148" y="26934"/>
                    <a:pt x="11275" y="26966"/>
                    <a:pt x="11370" y="26998"/>
                  </a:cubicBezTo>
                  <a:cubicBezTo>
                    <a:pt x="11607" y="27045"/>
                    <a:pt x="11868" y="27069"/>
                    <a:pt x="12130" y="27069"/>
                  </a:cubicBezTo>
                  <a:cubicBezTo>
                    <a:pt x="12391" y="27069"/>
                    <a:pt x="12652" y="27045"/>
                    <a:pt x="12890" y="26998"/>
                  </a:cubicBezTo>
                  <a:cubicBezTo>
                    <a:pt x="13080" y="26934"/>
                    <a:pt x="13238" y="26903"/>
                    <a:pt x="13396" y="26808"/>
                  </a:cubicBezTo>
                  <a:cubicBezTo>
                    <a:pt x="13428" y="26776"/>
                    <a:pt x="13491" y="26776"/>
                    <a:pt x="13555" y="26744"/>
                  </a:cubicBezTo>
                  <a:lnTo>
                    <a:pt x="22866" y="21361"/>
                  </a:lnTo>
                  <a:cubicBezTo>
                    <a:pt x="23246" y="21139"/>
                    <a:pt x="23594" y="20759"/>
                    <a:pt x="23847" y="20316"/>
                  </a:cubicBezTo>
                  <a:cubicBezTo>
                    <a:pt x="24132" y="19872"/>
                    <a:pt x="24291" y="19366"/>
                    <a:pt x="24291" y="18922"/>
                  </a:cubicBezTo>
                  <a:lnTo>
                    <a:pt x="24291" y="8186"/>
                  </a:lnTo>
                  <a:cubicBezTo>
                    <a:pt x="24291" y="7268"/>
                    <a:pt x="23626" y="6160"/>
                    <a:pt x="22866" y="5716"/>
                  </a:cubicBezTo>
                  <a:lnTo>
                    <a:pt x="13555" y="333"/>
                  </a:lnTo>
                  <a:cubicBezTo>
                    <a:pt x="13159" y="111"/>
                    <a:pt x="12644" y="0"/>
                    <a:pt x="12130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4476;p39">
            <a:extLst>
              <a:ext uri="{FF2B5EF4-FFF2-40B4-BE49-F238E27FC236}">
                <a16:creationId xmlns:a16="http://schemas.microsoft.com/office/drawing/2014/main" id="{DD023E69-2EEA-C61A-5464-7CA0FC7C8CA0}"/>
              </a:ext>
            </a:extLst>
          </p:cNvPr>
          <p:cNvGrpSpPr>
            <a:grpSpLocks noChangeAspect="1"/>
          </p:cNvGrpSpPr>
          <p:nvPr/>
        </p:nvGrpSpPr>
        <p:grpSpPr>
          <a:xfrm>
            <a:off x="6199460" y="3492380"/>
            <a:ext cx="1211561" cy="1321559"/>
            <a:chOff x="660451" y="2816806"/>
            <a:chExt cx="1071627" cy="11689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0" name="Google Shape;4477;p39">
              <a:extLst>
                <a:ext uri="{FF2B5EF4-FFF2-40B4-BE49-F238E27FC236}">
                  <a16:creationId xmlns:a16="http://schemas.microsoft.com/office/drawing/2014/main" id="{FDBC5EF0-0753-6DCE-10CB-655C5F994F33}"/>
                </a:ext>
              </a:extLst>
            </p:cNvPr>
            <p:cNvSpPr/>
            <p:nvPr/>
          </p:nvSpPr>
          <p:spPr>
            <a:xfrm>
              <a:off x="691509" y="2816806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15424" y="0"/>
                  </a:moveTo>
                  <a:cubicBezTo>
                    <a:pt x="14980" y="0"/>
                    <a:pt x="14537" y="95"/>
                    <a:pt x="14220" y="285"/>
                  </a:cubicBezTo>
                  <a:lnTo>
                    <a:pt x="1236" y="7791"/>
                  </a:lnTo>
                  <a:cubicBezTo>
                    <a:pt x="888" y="7981"/>
                    <a:pt x="603" y="8297"/>
                    <a:pt x="349" y="8678"/>
                  </a:cubicBezTo>
                  <a:cubicBezTo>
                    <a:pt x="128" y="9089"/>
                    <a:pt x="1" y="9501"/>
                    <a:pt x="1" y="9881"/>
                  </a:cubicBezTo>
                  <a:lnTo>
                    <a:pt x="1" y="17386"/>
                  </a:lnTo>
                  <a:lnTo>
                    <a:pt x="381" y="17386"/>
                  </a:lnTo>
                  <a:lnTo>
                    <a:pt x="381" y="9881"/>
                  </a:lnTo>
                  <a:cubicBezTo>
                    <a:pt x="381" y="9564"/>
                    <a:pt x="508" y="9216"/>
                    <a:pt x="698" y="8868"/>
                  </a:cubicBezTo>
                  <a:cubicBezTo>
                    <a:pt x="888" y="8551"/>
                    <a:pt x="1141" y="8266"/>
                    <a:pt x="1426" y="8139"/>
                  </a:cubicBezTo>
                  <a:lnTo>
                    <a:pt x="14410" y="602"/>
                  </a:lnTo>
                  <a:cubicBezTo>
                    <a:pt x="14695" y="475"/>
                    <a:pt x="15044" y="380"/>
                    <a:pt x="15424" y="380"/>
                  </a:cubicBezTo>
                  <a:cubicBezTo>
                    <a:pt x="15804" y="380"/>
                    <a:pt x="16184" y="475"/>
                    <a:pt x="16437" y="602"/>
                  </a:cubicBezTo>
                  <a:lnTo>
                    <a:pt x="29453" y="8139"/>
                  </a:lnTo>
                  <a:cubicBezTo>
                    <a:pt x="29706" y="8266"/>
                    <a:pt x="29960" y="8551"/>
                    <a:pt x="30150" y="8868"/>
                  </a:cubicBezTo>
                  <a:cubicBezTo>
                    <a:pt x="30372" y="9216"/>
                    <a:pt x="30467" y="9564"/>
                    <a:pt x="30467" y="9881"/>
                  </a:cubicBezTo>
                  <a:lnTo>
                    <a:pt x="30467" y="17386"/>
                  </a:lnTo>
                  <a:lnTo>
                    <a:pt x="30847" y="17386"/>
                  </a:lnTo>
                  <a:lnTo>
                    <a:pt x="30847" y="9881"/>
                  </a:lnTo>
                  <a:cubicBezTo>
                    <a:pt x="30847" y="9501"/>
                    <a:pt x="30720" y="9089"/>
                    <a:pt x="30498" y="8678"/>
                  </a:cubicBezTo>
                  <a:cubicBezTo>
                    <a:pt x="30277" y="8297"/>
                    <a:pt x="29960" y="7981"/>
                    <a:pt x="29643" y="7791"/>
                  </a:cubicBezTo>
                  <a:lnTo>
                    <a:pt x="16659" y="285"/>
                  </a:lnTo>
                  <a:cubicBezTo>
                    <a:pt x="16310" y="95"/>
                    <a:pt x="15899" y="0"/>
                    <a:pt x="15424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478;p39">
              <a:extLst>
                <a:ext uri="{FF2B5EF4-FFF2-40B4-BE49-F238E27FC236}">
                  <a16:creationId xmlns:a16="http://schemas.microsoft.com/office/drawing/2014/main" id="{11186387-D313-766F-6198-A218A2003DB3}"/>
                </a:ext>
              </a:extLst>
            </p:cNvPr>
            <p:cNvSpPr/>
            <p:nvPr/>
          </p:nvSpPr>
          <p:spPr>
            <a:xfrm>
              <a:off x="660451" y="3385198"/>
              <a:ext cx="1071627" cy="600529"/>
            </a:xfrm>
            <a:custGeom>
              <a:avLst/>
              <a:gdLst/>
              <a:ahLst/>
              <a:cxnLst/>
              <a:rect l="l" t="t" r="r" b="b"/>
              <a:pathLst>
                <a:path w="32779" h="18369" extrusionOk="0">
                  <a:moveTo>
                    <a:pt x="1" y="0"/>
                  </a:moveTo>
                  <a:lnTo>
                    <a:pt x="1" y="7506"/>
                  </a:lnTo>
                  <a:cubicBezTo>
                    <a:pt x="1" y="8044"/>
                    <a:pt x="159" y="8646"/>
                    <a:pt x="476" y="9184"/>
                  </a:cubicBezTo>
                  <a:cubicBezTo>
                    <a:pt x="793" y="9723"/>
                    <a:pt x="1204" y="10166"/>
                    <a:pt x="1679" y="10451"/>
                  </a:cubicBezTo>
                  <a:lnTo>
                    <a:pt x="14695" y="17957"/>
                  </a:lnTo>
                  <a:cubicBezTo>
                    <a:pt x="15170" y="18210"/>
                    <a:pt x="15772" y="18368"/>
                    <a:pt x="16374" y="18368"/>
                  </a:cubicBezTo>
                  <a:cubicBezTo>
                    <a:pt x="17007" y="18368"/>
                    <a:pt x="17609" y="18210"/>
                    <a:pt x="18084" y="17957"/>
                  </a:cubicBezTo>
                  <a:lnTo>
                    <a:pt x="31068" y="10451"/>
                  </a:lnTo>
                  <a:cubicBezTo>
                    <a:pt x="31543" y="10166"/>
                    <a:pt x="31987" y="9723"/>
                    <a:pt x="32272" y="9184"/>
                  </a:cubicBezTo>
                  <a:cubicBezTo>
                    <a:pt x="32588" y="8646"/>
                    <a:pt x="32778" y="8044"/>
                    <a:pt x="32778" y="7506"/>
                  </a:cubicBezTo>
                  <a:lnTo>
                    <a:pt x="32778" y="0"/>
                  </a:lnTo>
                  <a:lnTo>
                    <a:pt x="30435" y="0"/>
                  </a:lnTo>
                  <a:lnTo>
                    <a:pt x="30435" y="7506"/>
                  </a:lnTo>
                  <a:cubicBezTo>
                    <a:pt x="30435" y="7633"/>
                    <a:pt x="30403" y="7823"/>
                    <a:pt x="30276" y="8044"/>
                  </a:cubicBezTo>
                  <a:cubicBezTo>
                    <a:pt x="30150" y="8234"/>
                    <a:pt x="29991" y="8393"/>
                    <a:pt x="29928" y="8456"/>
                  </a:cubicBezTo>
                  <a:lnTo>
                    <a:pt x="16912" y="15930"/>
                  </a:lnTo>
                  <a:cubicBezTo>
                    <a:pt x="16817" y="15993"/>
                    <a:pt x="16627" y="16057"/>
                    <a:pt x="16374" y="16057"/>
                  </a:cubicBezTo>
                  <a:cubicBezTo>
                    <a:pt x="16120" y="16057"/>
                    <a:pt x="15930" y="15993"/>
                    <a:pt x="15835" y="15930"/>
                  </a:cubicBezTo>
                  <a:lnTo>
                    <a:pt x="2851" y="8456"/>
                  </a:lnTo>
                  <a:cubicBezTo>
                    <a:pt x="2756" y="8393"/>
                    <a:pt x="2598" y="8266"/>
                    <a:pt x="2471" y="8044"/>
                  </a:cubicBezTo>
                  <a:cubicBezTo>
                    <a:pt x="2344" y="7823"/>
                    <a:pt x="2313" y="7633"/>
                    <a:pt x="2313" y="7506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479;p39">
              <a:extLst>
                <a:ext uri="{FF2B5EF4-FFF2-40B4-BE49-F238E27FC236}">
                  <a16:creationId xmlns:a16="http://schemas.microsoft.com/office/drawing/2014/main" id="{F71F1FD2-60C2-6905-73C7-3888BEFE72D9}"/>
                </a:ext>
              </a:extLst>
            </p:cNvPr>
            <p:cNvSpPr/>
            <p:nvPr/>
          </p:nvSpPr>
          <p:spPr>
            <a:xfrm>
              <a:off x="799198" y="2942607"/>
              <a:ext cx="794134" cy="884953"/>
            </a:xfrm>
            <a:custGeom>
              <a:avLst/>
              <a:gdLst/>
              <a:ahLst/>
              <a:cxnLst/>
              <a:rect l="l" t="t" r="r" b="b"/>
              <a:pathLst>
                <a:path w="24291" h="27069" extrusionOk="0">
                  <a:moveTo>
                    <a:pt x="12130" y="0"/>
                  </a:moveTo>
                  <a:cubicBezTo>
                    <a:pt x="11615" y="0"/>
                    <a:pt x="11100" y="111"/>
                    <a:pt x="10705" y="333"/>
                  </a:cubicBezTo>
                  <a:lnTo>
                    <a:pt x="1394" y="5716"/>
                  </a:lnTo>
                  <a:cubicBezTo>
                    <a:pt x="634" y="6160"/>
                    <a:pt x="0" y="7268"/>
                    <a:pt x="0" y="8186"/>
                  </a:cubicBezTo>
                  <a:lnTo>
                    <a:pt x="0" y="18922"/>
                  </a:lnTo>
                  <a:cubicBezTo>
                    <a:pt x="0" y="19366"/>
                    <a:pt x="159" y="19872"/>
                    <a:pt x="412" y="20316"/>
                  </a:cubicBezTo>
                  <a:cubicBezTo>
                    <a:pt x="666" y="20759"/>
                    <a:pt x="1014" y="21139"/>
                    <a:pt x="1394" y="21361"/>
                  </a:cubicBezTo>
                  <a:lnTo>
                    <a:pt x="10705" y="26744"/>
                  </a:lnTo>
                  <a:cubicBezTo>
                    <a:pt x="10800" y="26808"/>
                    <a:pt x="10926" y="26839"/>
                    <a:pt x="11021" y="26871"/>
                  </a:cubicBezTo>
                  <a:cubicBezTo>
                    <a:pt x="11148" y="26934"/>
                    <a:pt x="11275" y="26966"/>
                    <a:pt x="11370" y="26998"/>
                  </a:cubicBezTo>
                  <a:cubicBezTo>
                    <a:pt x="11607" y="27045"/>
                    <a:pt x="11868" y="27069"/>
                    <a:pt x="12130" y="27069"/>
                  </a:cubicBezTo>
                  <a:cubicBezTo>
                    <a:pt x="12391" y="27069"/>
                    <a:pt x="12652" y="27045"/>
                    <a:pt x="12890" y="26998"/>
                  </a:cubicBezTo>
                  <a:cubicBezTo>
                    <a:pt x="13080" y="26934"/>
                    <a:pt x="13238" y="26903"/>
                    <a:pt x="13396" y="26808"/>
                  </a:cubicBezTo>
                  <a:cubicBezTo>
                    <a:pt x="13428" y="26776"/>
                    <a:pt x="13491" y="26776"/>
                    <a:pt x="13555" y="26744"/>
                  </a:cubicBezTo>
                  <a:lnTo>
                    <a:pt x="22866" y="21361"/>
                  </a:lnTo>
                  <a:cubicBezTo>
                    <a:pt x="23246" y="21139"/>
                    <a:pt x="23594" y="20759"/>
                    <a:pt x="23847" y="20316"/>
                  </a:cubicBezTo>
                  <a:cubicBezTo>
                    <a:pt x="24132" y="19872"/>
                    <a:pt x="24291" y="19366"/>
                    <a:pt x="24291" y="18922"/>
                  </a:cubicBezTo>
                  <a:lnTo>
                    <a:pt x="24291" y="8186"/>
                  </a:lnTo>
                  <a:cubicBezTo>
                    <a:pt x="24291" y="7268"/>
                    <a:pt x="23626" y="6160"/>
                    <a:pt x="22866" y="5716"/>
                  </a:cubicBezTo>
                  <a:lnTo>
                    <a:pt x="13555" y="333"/>
                  </a:lnTo>
                  <a:cubicBezTo>
                    <a:pt x="13159" y="111"/>
                    <a:pt x="12644" y="0"/>
                    <a:pt x="12130" y="0"/>
                  </a:cubicBez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4476;p39">
            <a:extLst>
              <a:ext uri="{FF2B5EF4-FFF2-40B4-BE49-F238E27FC236}">
                <a16:creationId xmlns:a16="http://schemas.microsoft.com/office/drawing/2014/main" id="{AF4DBF9A-553E-BF52-E59D-7FDFA14EC59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805613" y="3474083"/>
            <a:ext cx="1211561" cy="1321559"/>
            <a:chOff x="660451" y="2816806"/>
            <a:chExt cx="1071627" cy="116892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2" name="Google Shape;4477;p39">
              <a:extLst>
                <a:ext uri="{FF2B5EF4-FFF2-40B4-BE49-F238E27FC236}">
                  <a16:creationId xmlns:a16="http://schemas.microsoft.com/office/drawing/2014/main" id="{F9FEA0E4-1CEA-4BE1-FE39-D68077CA18F0}"/>
                </a:ext>
              </a:extLst>
            </p:cNvPr>
            <p:cNvSpPr/>
            <p:nvPr/>
          </p:nvSpPr>
          <p:spPr>
            <a:xfrm>
              <a:off x="691509" y="2816806"/>
              <a:ext cx="1008466" cy="568424"/>
            </a:xfrm>
            <a:custGeom>
              <a:avLst/>
              <a:gdLst/>
              <a:ahLst/>
              <a:cxnLst/>
              <a:rect l="l" t="t" r="r" b="b"/>
              <a:pathLst>
                <a:path w="30847" h="17387" extrusionOk="0">
                  <a:moveTo>
                    <a:pt x="15424" y="0"/>
                  </a:moveTo>
                  <a:cubicBezTo>
                    <a:pt x="14980" y="0"/>
                    <a:pt x="14537" y="95"/>
                    <a:pt x="14220" y="285"/>
                  </a:cubicBezTo>
                  <a:lnTo>
                    <a:pt x="1236" y="7791"/>
                  </a:lnTo>
                  <a:cubicBezTo>
                    <a:pt x="888" y="7981"/>
                    <a:pt x="603" y="8297"/>
                    <a:pt x="349" y="8678"/>
                  </a:cubicBezTo>
                  <a:cubicBezTo>
                    <a:pt x="128" y="9089"/>
                    <a:pt x="1" y="9501"/>
                    <a:pt x="1" y="9881"/>
                  </a:cubicBezTo>
                  <a:lnTo>
                    <a:pt x="1" y="17386"/>
                  </a:lnTo>
                  <a:lnTo>
                    <a:pt x="381" y="17386"/>
                  </a:lnTo>
                  <a:lnTo>
                    <a:pt x="381" y="9881"/>
                  </a:lnTo>
                  <a:cubicBezTo>
                    <a:pt x="381" y="9564"/>
                    <a:pt x="508" y="9216"/>
                    <a:pt x="698" y="8868"/>
                  </a:cubicBezTo>
                  <a:cubicBezTo>
                    <a:pt x="888" y="8551"/>
                    <a:pt x="1141" y="8266"/>
                    <a:pt x="1426" y="8139"/>
                  </a:cubicBezTo>
                  <a:lnTo>
                    <a:pt x="14410" y="602"/>
                  </a:lnTo>
                  <a:cubicBezTo>
                    <a:pt x="14695" y="475"/>
                    <a:pt x="15044" y="380"/>
                    <a:pt x="15424" y="380"/>
                  </a:cubicBezTo>
                  <a:cubicBezTo>
                    <a:pt x="15804" y="380"/>
                    <a:pt x="16184" y="475"/>
                    <a:pt x="16437" y="602"/>
                  </a:cubicBezTo>
                  <a:lnTo>
                    <a:pt x="29453" y="8139"/>
                  </a:lnTo>
                  <a:cubicBezTo>
                    <a:pt x="29706" y="8266"/>
                    <a:pt x="29960" y="8551"/>
                    <a:pt x="30150" y="8868"/>
                  </a:cubicBezTo>
                  <a:cubicBezTo>
                    <a:pt x="30372" y="9216"/>
                    <a:pt x="30467" y="9564"/>
                    <a:pt x="30467" y="9881"/>
                  </a:cubicBezTo>
                  <a:lnTo>
                    <a:pt x="30467" y="17386"/>
                  </a:lnTo>
                  <a:lnTo>
                    <a:pt x="30847" y="17386"/>
                  </a:lnTo>
                  <a:lnTo>
                    <a:pt x="30847" y="9881"/>
                  </a:lnTo>
                  <a:cubicBezTo>
                    <a:pt x="30847" y="9501"/>
                    <a:pt x="30720" y="9089"/>
                    <a:pt x="30498" y="8678"/>
                  </a:cubicBezTo>
                  <a:cubicBezTo>
                    <a:pt x="30277" y="8297"/>
                    <a:pt x="29960" y="7981"/>
                    <a:pt x="29643" y="7791"/>
                  </a:cubicBezTo>
                  <a:lnTo>
                    <a:pt x="16659" y="285"/>
                  </a:lnTo>
                  <a:cubicBezTo>
                    <a:pt x="16310" y="95"/>
                    <a:pt x="15899" y="0"/>
                    <a:pt x="15424" y="0"/>
                  </a:cubicBez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478;p39">
              <a:extLst>
                <a:ext uri="{FF2B5EF4-FFF2-40B4-BE49-F238E27FC236}">
                  <a16:creationId xmlns:a16="http://schemas.microsoft.com/office/drawing/2014/main" id="{EF697092-E84B-4C53-CCD2-1830AD176B60}"/>
                </a:ext>
              </a:extLst>
            </p:cNvPr>
            <p:cNvSpPr/>
            <p:nvPr/>
          </p:nvSpPr>
          <p:spPr>
            <a:xfrm>
              <a:off x="660451" y="3385198"/>
              <a:ext cx="1071627" cy="600529"/>
            </a:xfrm>
            <a:custGeom>
              <a:avLst/>
              <a:gdLst/>
              <a:ahLst/>
              <a:cxnLst/>
              <a:rect l="l" t="t" r="r" b="b"/>
              <a:pathLst>
                <a:path w="32779" h="18369" extrusionOk="0">
                  <a:moveTo>
                    <a:pt x="1" y="0"/>
                  </a:moveTo>
                  <a:lnTo>
                    <a:pt x="1" y="7506"/>
                  </a:lnTo>
                  <a:cubicBezTo>
                    <a:pt x="1" y="8044"/>
                    <a:pt x="159" y="8646"/>
                    <a:pt x="476" y="9184"/>
                  </a:cubicBezTo>
                  <a:cubicBezTo>
                    <a:pt x="793" y="9723"/>
                    <a:pt x="1204" y="10166"/>
                    <a:pt x="1679" y="10451"/>
                  </a:cubicBezTo>
                  <a:lnTo>
                    <a:pt x="14695" y="17957"/>
                  </a:lnTo>
                  <a:cubicBezTo>
                    <a:pt x="15170" y="18210"/>
                    <a:pt x="15772" y="18368"/>
                    <a:pt x="16374" y="18368"/>
                  </a:cubicBezTo>
                  <a:cubicBezTo>
                    <a:pt x="17007" y="18368"/>
                    <a:pt x="17609" y="18210"/>
                    <a:pt x="18084" y="17957"/>
                  </a:cubicBezTo>
                  <a:lnTo>
                    <a:pt x="31068" y="10451"/>
                  </a:lnTo>
                  <a:cubicBezTo>
                    <a:pt x="31543" y="10166"/>
                    <a:pt x="31987" y="9723"/>
                    <a:pt x="32272" y="9184"/>
                  </a:cubicBezTo>
                  <a:cubicBezTo>
                    <a:pt x="32588" y="8646"/>
                    <a:pt x="32778" y="8044"/>
                    <a:pt x="32778" y="7506"/>
                  </a:cubicBezTo>
                  <a:lnTo>
                    <a:pt x="32778" y="0"/>
                  </a:lnTo>
                  <a:lnTo>
                    <a:pt x="30435" y="0"/>
                  </a:lnTo>
                  <a:lnTo>
                    <a:pt x="30435" y="7506"/>
                  </a:lnTo>
                  <a:cubicBezTo>
                    <a:pt x="30435" y="7633"/>
                    <a:pt x="30403" y="7823"/>
                    <a:pt x="30276" y="8044"/>
                  </a:cubicBezTo>
                  <a:cubicBezTo>
                    <a:pt x="30150" y="8234"/>
                    <a:pt x="29991" y="8393"/>
                    <a:pt x="29928" y="8456"/>
                  </a:cubicBezTo>
                  <a:lnTo>
                    <a:pt x="16912" y="15930"/>
                  </a:lnTo>
                  <a:cubicBezTo>
                    <a:pt x="16817" y="15993"/>
                    <a:pt x="16627" y="16057"/>
                    <a:pt x="16374" y="16057"/>
                  </a:cubicBezTo>
                  <a:cubicBezTo>
                    <a:pt x="16120" y="16057"/>
                    <a:pt x="15930" y="15993"/>
                    <a:pt x="15835" y="15930"/>
                  </a:cubicBezTo>
                  <a:lnTo>
                    <a:pt x="2851" y="8456"/>
                  </a:lnTo>
                  <a:cubicBezTo>
                    <a:pt x="2756" y="8393"/>
                    <a:pt x="2598" y="8266"/>
                    <a:pt x="2471" y="8044"/>
                  </a:cubicBezTo>
                  <a:cubicBezTo>
                    <a:pt x="2344" y="7823"/>
                    <a:pt x="2313" y="7633"/>
                    <a:pt x="2313" y="7506"/>
                  </a:cubicBezTo>
                  <a:lnTo>
                    <a:pt x="2313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479;p39">
              <a:extLst>
                <a:ext uri="{FF2B5EF4-FFF2-40B4-BE49-F238E27FC236}">
                  <a16:creationId xmlns:a16="http://schemas.microsoft.com/office/drawing/2014/main" id="{6F18E4AF-2073-8D5E-D185-EBE18BB0C19E}"/>
                </a:ext>
              </a:extLst>
            </p:cNvPr>
            <p:cNvSpPr/>
            <p:nvPr/>
          </p:nvSpPr>
          <p:spPr>
            <a:xfrm>
              <a:off x="799198" y="2942607"/>
              <a:ext cx="794134" cy="884953"/>
            </a:xfrm>
            <a:custGeom>
              <a:avLst/>
              <a:gdLst/>
              <a:ahLst/>
              <a:cxnLst/>
              <a:rect l="l" t="t" r="r" b="b"/>
              <a:pathLst>
                <a:path w="24291" h="27069" extrusionOk="0">
                  <a:moveTo>
                    <a:pt x="12130" y="0"/>
                  </a:moveTo>
                  <a:cubicBezTo>
                    <a:pt x="11615" y="0"/>
                    <a:pt x="11100" y="111"/>
                    <a:pt x="10705" y="333"/>
                  </a:cubicBezTo>
                  <a:lnTo>
                    <a:pt x="1394" y="5716"/>
                  </a:lnTo>
                  <a:cubicBezTo>
                    <a:pt x="634" y="6160"/>
                    <a:pt x="0" y="7268"/>
                    <a:pt x="0" y="8186"/>
                  </a:cubicBezTo>
                  <a:lnTo>
                    <a:pt x="0" y="18922"/>
                  </a:lnTo>
                  <a:cubicBezTo>
                    <a:pt x="0" y="19366"/>
                    <a:pt x="159" y="19872"/>
                    <a:pt x="412" y="20316"/>
                  </a:cubicBezTo>
                  <a:cubicBezTo>
                    <a:pt x="666" y="20759"/>
                    <a:pt x="1014" y="21139"/>
                    <a:pt x="1394" y="21361"/>
                  </a:cubicBezTo>
                  <a:lnTo>
                    <a:pt x="10705" y="26744"/>
                  </a:lnTo>
                  <a:cubicBezTo>
                    <a:pt x="10800" y="26808"/>
                    <a:pt x="10926" y="26839"/>
                    <a:pt x="11021" y="26871"/>
                  </a:cubicBezTo>
                  <a:cubicBezTo>
                    <a:pt x="11148" y="26934"/>
                    <a:pt x="11275" y="26966"/>
                    <a:pt x="11370" y="26998"/>
                  </a:cubicBezTo>
                  <a:cubicBezTo>
                    <a:pt x="11607" y="27045"/>
                    <a:pt x="11868" y="27069"/>
                    <a:pt x="12130" y="27069"/>
                  </a:cubicBezTo>
                  <a:cubicBezTo>
                    <a:pt x="12391" y="27069"/>
                    <a:pt x="12652" y="27045"/>
                    <a:pt x="12890" y="26998"/>
                  </a:cubicBezTo>
                  <a:cubicBezTo>
                    <a:pt x="13080" y="26934"/>
                    <a:pt x="13238" y="26903"/>
                    <a:pt x="13396" y="26808"/>
                  </a:cubicBezTo>
                  <a:cubicBezTo>
                    <a:pt x="13428" y="26776"/>
                    <a:pt x="13491" y="26776"/>
                    <a:pt x="13555" y="26744"/>
                  </a:cubicBezTo>
                  <a:lnTo>
                    <a:pt x="22866" y="21361"/>
                  </a:lnTo>
                  <a:cubicBezTo>
                    <a:pt x="23246" y="21139"/>
                    <a:pt x="23594" y="20759"/>
                    <a:pt x="23847" y="20316"/>
                  </a:cubicBezTo>
                  <a:cubicBezTo>
                    <a:pt x="24132" y="19872"/>
                    <a:pt x="24291" y="19366"/>
                    <a:pt x="24291" y="18922"/>
                  </a:cubicBezTo>
                  <a:lnTo>
                    <a:pt x="24291" y="8186"/>
                  </a:lnTo>
                  <a:cubicBezTo>
                    <a:pt x="24291" y="7268"/>
                    <a:pt x="23626" y="6160"/>
                    <a:pt x="22866" y="5716"/>
                  </a:cubicBezTo>
                  <a:lnTo>
                    <a:pt x="13555" y="333"/>
                  </a:lnTo>
                  <a:cubicBezTo>
                    <a:pt x="13159" y="111"/>
                    <a:pt x="12644" y="0"/>
                    <a:pt x="12130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C8915BE0-DECA-5AE0-D6C8-A5A2CDD8F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369960" y="3868615"/>
            <a:ext cx="532495" cy="5324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5746A7E2-1A58-C579-CF04-C636E7213F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1369" y="3868615"/>
            <a:ext cx="522463" cy="522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C9A16944-E96D-D15D-3237-2454F986E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0624" y="3770357"/>
            <a:ext cx="699102" cy="699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6E3EE2C6-F803-2E24-1A02-1EC826BFD9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111794" y="3815155"/>
            <a:ext cx="662696" cy="662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3C3B7F2E-9C0C-CF0A-0AC4-2F8EF3500BAD}"/>
              </a:ext>
            </a:extLst>
          </p:cNvPr>
          <p:cNvSpPr txBox="1"/>
          <p:nvPr/>
        </p:nvSpPr>
        <p:spPr>
          <a:xfrm>
            <a:off x="10560050" y="5489031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10</a:t>
            </a: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CA280277-1E9D-F916-947B-36D77643DC1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8315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25"/>
          <p:cNvSpPr>
            <a:spLocks noChangeAspect="1"/>
          </p:cNvSpPr>
          <p:nvPr/>
        </p:nvSpPr>
        <p:spPr>
          <a:xfrm>
            <a:off x="8407716" y="4335652"/>
            <a:ext cx="1660415" cy="733056"/>
          </a:xfrm>
          <a:prstGeom prst="rect">
            <a:avLst/>
          </a:prstGeom>
          <a:solidFill>
            <a:srgbClr val="5E5E5E"/>
          </a:solidFill>
          <a:ln>
            <a:solidFill>
              <a:srgbClr val="5E5E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25"/>
          <p:cNvSpPr>
            <a:spLocks noChangeAspect="1"/>
          </p:cNvSpPr>
          <p:nvPr/>
        </p:nvSpPr>
        <p:spPr>
          <a:xfrm>
            <a:off x="6483990" y="4352235"/>
            <a:ext cx="1660415" cy="733056"/>
          </a:xfrm>
          <a:prstGeom prst="rect">
            <a:avLst/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1" name="Google Shape;541;p25"/>
          <p:cNvSpPr>
            <a:spLocks noChangeAspect="1"/>
          </p:cNvSpPr>
          <p:nvPr/>
        </p:nvSpPr>
        <p:spPr>
          <a:xfrm>
            <a:off x="4559582" y="4352235"/>
            <a:ext cx="1660415" cy="733056"/>
          </a:xfrm>
          <a:prstGeom prst="rect">
            <a:avLst/>
          </a:prstGeom>
          <a:solidFill>
            <a:srgbClr val="5E5E5E"/>
          </a:solidFill>
          <a:ln>
            <a:solidFill>
              <a:srgbClr val="5E5E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25"/>
          <p:cNvSpPr>
            <a:spLocks noChangeAspect="1"/>
          </p:cNvSpPr>
          <p:nvPr/>
        </p:nvSpPr>
        <p:spPr>
          <a:xfrm>
            <a:off x="2635175" y="4352235"/>
            <a:ext cx="1660415" cy="733056"/>
          </a:xfrm>
          <a:prstGeom prst="rect">
            <a:avLst/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0" name="Google Shape;550;p25"/>
          <p:cNvGrpSpPr>
            <a:grpSpLocks noChangeAspect="1"/>
          </p:cNvGrpSpPr>
          <p:nvPr/>
        </p:nvGrpSpPr>
        <p:grpSpPr>
          <a:xfrm>
            <a:off x="528146" y="1601975"/>
            <a:ext cx="1924295" cy="2341645"/>
            <a:chOff x="1285250" y="1617275"/>
            <a:chExt cx="1090650" cy="132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1" name="Google Shape;551;p25"/>
            <p:cNvSpPr/>
            <p:nvPr/>
          </p:nvSpPr>
          <p:spPr>
            <a:xfrm>
              <a:off x="1460300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1285250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3" name="Google Shape;553;p25"/>
            <p:cNvSpPr/>
            <p:nvPr/>
          </p:nvSpPr>
          <p:spPr>
            <a:xfrm>
              <a:off x="1680900" y="2771175"/>
              <a:ext cx="300850" cy="173300"/>
            </a:xfrm>
            <a:custGeom>
              <a:avLst/>
              <a:gdLst/>
              <a:ahLst/>
              <a:cxnLst/>
              <a:rect l="l" t="t" r="r" b="b"/>
              <a:pathLst>
                <a:path w="12034" h="6932" extrusionOk="0">
                  <a:moveTo>
                    <a:pt x="11086" y="1"/>
                  </a:moveTo>
                  <a:cubicBezTo>
                    <a:pt x="10860" y="1"/>
                    <a:pt x="10635" y="87"/>
                    <a:pt x="10464" y="260"/>
                  </a:cubicBezTo>
                  <a:lnTo>
                    <a:pt x="6865" y="3859"/>
                  </a:lnTo>
                  <a:lnTo>
                    <a:pt x="5978" y="4742"/>
                  </a:lnTo>
                  <a:lnTo>
                    <a:pt x="5110" y="3874"/>
                  </a:lnTo>
                  <a:lnTo>
                    <a:pt x="1495" y="260"/>
                  </a:lnTo>
                  <a:cubicBezTo>
                    <a:pt x="1341" y="153"/>
                    <a:pt x="1165" y="102"/>
                    <a:pt x="989" y="102"/>
                  </a:cubicBezTo>
                  <a:cubicBezTo>
                    <a:pt x="730" y="102"/>
                    <a:pt x="474" y="214"/>
                    <a:pt x="297" y="427"/>
                  </a:cubicBezTo>
                  <a:cubicBezTo>
                    <a:pt x="0" y="783"/>
                    <a:pt x="22" y="1306"/>
                    <a:pt x="349" y="1636"/>
                  </a:cubicBezTo>
                  <a:lnTo>
                    <a:pt x="5388" y="6675"/>
                  </a:lnTo>
                  <a:cubicBezTo>
                    <a:pt x="5559" y="6846"/>
                    <a:pt x="5783" y="6931"/>
                    <a:pt x="6008" y="6931"/>
                  </a:cubicBezTo>
                  <a:cubicBezTo>
                    <a:pt x="6233" y="6931"/>
                    <a:pt x="6458" y="6846"/>
                    <a:pt x="6631" y="6675"/>
                  </a:cubicBezTo>
                  <a:lnTo>
                    <a:pt x="11666" y="1636"/>
                  </a:lnTo>
                  <a:cubicBezTo>
                    <a:pt x="12015" y="1250"/>
                    <a:pt x="12034" y="668"/>
                    <a:pt x="11711" y="260"/>
                  </a:cubicBezTo>
                  <a:cubicBezTo>
                    <a:pt x="11538" y="87"/>
                    <a:pt x="11312" y="1"/>
                    <a:pt x="11086" y="1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57" name="Google Shape;557;p25"/>
          <p:cNvSpPr>
            <a:spLocks noChangeAspect="1"/>
          </p:cNvSpPr>
          <p:nvPr/>
        </p:nvSpPr>
        <p:spPr>
          <a:xfrm>
            <a:off x="710791" y="4352235"/>
            <a:ext cx="1660415" cy="733056"/>
          </a:xfrm>
          <a:prstGeom prst="rect">
            <a:avLst/>
          </a:prstGeom>
          <a:solidFill>
            <a:srgbClr val="5E5E5E"/>
          </a:solidFill>
          <a:ln>
            <a:solidFill>
              <a:srgbClr val="5E5E5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58" name="Google Shape;558;p25"/>
          <p:cNvGrpSpPr>
            <a:grpSpLocks noChangeAspect="1"/>
          </p:cNvGrpSpPr>
          <p:nvPr/>
        </p:nvGrpSpPr>
        <p:grpSpPr>
          <a:xfrm>
            <a:off x="2453788" y="1601975"/>
            <a:ext cx="1924477" cy="2341645"/>
            <a:chOff x="238125" y="1617275"/>
            <a:chExt cx="1090750" cy="1327200"/>
          </a:xfrm>
          <a:solidFill>
            <a:srgbClr val="ED6B5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9" name="Google Shape;559;p25"/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solidFill>
                <a:srgbClr val="ED6B5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0" name="Google Shape;560;p25"/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grpFill/>
            <a:ln>
              <a:solidFill>
                <a:srgbClr val="ED6B5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1" name="Google Shape;561;p25"/>
            <p:cNvSpPr/>
            <p:nvPr/>
          </p:nvSpPr>
          <p:spPr>
            <a:xfrm>
              <a:off x="633750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solidFill>
                <a:srgbClr val="ED6B5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4A66632-A4E5-5403-E3C2-A34F9B5D859D}"/>
              </a:ext>
            </a:extLst>
          </p:cNvPr>
          <p:cNvSpPr txBox="1"/>
          <p:nvPr/>
        </p:nvSpPr>
        <p:spPr>
          <a:xfrm>
            <a:off x="506951" y="355254"/>
            <a:ext cx="9653027" cy="563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Коворкинг «Место действия»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D1A9B-069C-6F3B-A84B-6D2CABEE15A3}"/>
              </a:ext>
            </a:extLst>
          </p:cNvPr>
          <p:cNvSpPr txBox="1"/>
          <p:nvPr/>
        </p:nvSpPr>
        <p:spPr>
          <a:xfrm>
            <a:off x="534562" y="913608"/>
            <a:ext cx="62826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6A040F"/>
                </a:solidFill>
                <a:latin typeface="Montserrat Medium" panose="00000600000000000000" pitchFamily="2" charset="-52"/>
              </a:rPr>
              <a:t>Первый в Краснодарском крае государственный коворкинг (рабочие места)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7E66C-6823-9E10-0BBD-1FA52412538A}"/>
              </a:ext>
            </a:extLst>
          </p:cNvPr>
          <p:cNvSpPr txBox="1">
            <a:spLocks/>
          </p:cNvSpPr>
          <p:nvPr/>
        </p:nvSpPr>
        <p:spPr>
          <a:xfrm>
            <a:off x="2746720" y="4594458"/>
            <a:ext cx="1628585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Эффективность</a:t>
            </a:r>
          </a:p>
        </p:txBody>
      </p:sp>
      <p:grpSp>
        <p:nvGrpSpPr>
          <p:cNvPr id="8" name="Google Shape;558;p25">
            <a:extLst>
              <a:ext uri="{FF2B5EF4-FFF2-40B4-BE49-F238E27FC236}">
                <a16:creationId xmlns:a16="http://schemas.microsoft.com/office/drawing/2014/main" id="{B6982754-7296-0E28-8119-C80118D96463}"/>
              </a:ext>
            </a:extLst>
          </p:cNvPr>
          <p:cNvGrpSpPr>
            <a:grpSpLocks noChangeAspect="1"/>
          </p:cNvGrpSpPr>
          <p:nvPr/>
        </p:nvGrpSpPr>
        <p:grpSpPr>
          <a:xfrm>
            <a:off x="6297092" y="1601975"/>
            <a:ext cx="1924477" cy="2341645"/>
            <a:chOff x="238125" y="1617275"/>
            <a:chExt cx="1090750" cy="1327200"/>
          </a:xfrm>
          <a:solidFill>
            <a:srgbClr val="ED6B5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Google Shape;559;p25">
              <a:extLst>
                <a:ext uri="{FF2B5EF4-FFF2-40B4-BE49-F238E27FC236}">
                  <a16:creationId xmlns:a16="http://schemas.microsoft.com/office/drawing/2014/main" id="{53414438-45D1-3ED5-A367-90F953F6C7D5}"/>
                </a:ext>
              </a:extLst>
            </p:cNvPr>
            <p:cNvSpPr/>
            <p:nvPr/>
          </p:nvSpPr>
          <p:spPr>
            <a:xfrm>
              <a:off x="413250" y="1792400"/>
              <a:ext cx="740375" cy="740375"/>
            </a:xfrm>
            <a:custGeom>
              <a:avLst/>
              <a:gdLst/>
              <a:ahLst/>
              <a:cxnLst/>
              <a:rect l="l" t="t" r="r" b="b"/>
              <a:pathLst>
                <a:path w="29615" h="29615" extrusionOk="0">
                  <a:moveTo>
                    <a:pt x="14810" y="1"/>
                  </a:moveTo>
                  <a:cubicBezTo>
                    <a:pt x="6631" y="1"/>
                    <a:pt x="1" y="6631"/>
                    <a:pt x="1" y="14809"/>
                  </a:cubicBezTo>
                  <a:cubicBezTo>
                    <a:pt x="1" y="22988"/>
                    <a:pt x="6631" y="29615"/>
                    <a:pt x="14810" y="29615"/>
                  </a:cubicBezTo>
                  <a:cubicBezTo>
                    <a:pt x="22988" y="29615"/>
                    <a:pt x="29615" y="22988"/>
                    <a:pt x="29615" y="14809"/>
                  </a:cubicBezTo>
                  <a:cubicBezTo>
                    <a:pt x="29615" y="6631"/>
                    <a:pt x="22988" y="1"/>
                    <a:pt x="14810" y="1"/>
                  </a:cubicBezTo>
                  <a:close/>
                </a:path>
              </a:pathLst>
            </a:custGeom>
            <a:grpFill/>
            <a:ln>
              <a:solidFill>
                <a:srgbClr val="ED6B5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560;p25">
              <a:extLst>
                <a:ext uri="{FF2B5EF4-FFF2-40B4-BE49-F238E27FC236}">
                  <a16:creationId xmlns:a16="http://schemas.microsoft.com/office/drawing/2014/main" id="{5ACE8725-82F9-18BA-A65D-9679BCACD0C3}"/>
                </a:ext>
              </a:extLst>
            </p:cNvPr>
            <p:cNvSpPr/>
            <p:nvPr/>
          </p:nvSpPr>
          <p:spPr>
            <a:xfrm>
              <a:off x="238125" y="1617275"/>
              <a:ext cx="1090750" cy="1273950"/>
            </a:xfrm>
            <a:custGeom>
              <a:avLst/>
              <a:gdLst/>
              <a:ahLst/>
              <a:cxnLst/>
              <a:rect l="l" t="t" r="r" b="b"/>
              <a:pathLst>
                <a:path w="43630" h="50958" extrusionOk="0">
                  <a:moveTo>
                    <a:pt x="21815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11" y="22289"/>
                    <a:pt x="401" y="22672"/>
                    <a:pt x="879" y="22672"/>
                  </a:cubicBezTo>
                  <a:cubicBezTo>
                    <a:pt x="1354" y="22672"/>
                    <a:pt x="1744" y="22289"/>
                    <a:pt x="1755" y="21814"/>
                  </a:cubicBezTo>
                  <a:cubicBezTo>
                    <a:pt x="1755" y="10757"/>
                    <a:pt x="10753" y="1755"/>
                    <a:pt x="21811" y="1755"/>
                  </a:cubicBezTo>
                  <a:cubicBezTo>
                    <a:pt x="32869" y="1755"/>
                    <a:pt x="41870" y="10753"/>
                    <a:pt x="41870" y="21814"/>
                  </a:cubicBezTo>
                  <a:cubicBezTo>
                    <a:pt x="41870" y="32872"/>
                    <a:pt x="32872" y="41870"/>
                    <a:pt x="21815" y="41870"/>
                  </a:cubicBezTo>
                  <a:cubicBezTo>
                    <a:pt x="21329" y="41870"/>
                    <a:pt x="20935" y="42263"/>
                    <a:pt x="20935" y="42750"/>
                  </a:cubicBezTo>
                  <a:lnTo>
                    <a:pt x="20935" y="50957"/>
                  </a:lnTo>
                  <a:lnTo>
                    <a:pt x="22694" y="50942"/>
                  </a:lnTo>
                  <a:lnTo>
                    <a:pt x="22694" y="43610"/>
                  </a:lnTo>
                  <a:cubicBezTo>
                    <a:pt x="34316" y="43147"/>
                    <a:pt x="43629" y="33547"/>
                    <a:pt x="43626" y="21814"/>
                  </a:cubicBezTo>
                  <a:cubicBezTo>
                    <a:pt x="43626" y="9785"/>
                    <a:pt x="33841" y="0"/>
                    <a:pt x="21815" y="0"/>
                  </a:cubicBezTo>
                  <a:close/>
                </a:path>
              </a:pathLst>
            </a:custGeom>
            <a:grpFill/>
            <a:ln>
              <a:solidFill>
                <a:srgbClr val="ED6B5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561;p25">
              <a:extLst>
                <a:ext uri="{FF2B5EF4-FFF2-40B4-BE49-F238E27FC236}">
                  <a16:creationId xmlns:a16="http://schemas.microsoft.com/office/drawing/2014/main" id="{53A4D2BB-BF5F-5A6E-26AF-BF1116C3672F}"/>
                </a:ext>
              </a:extLst>
            </p:cNvPr>
            <p:cNvSpPr/>
            <p:nvPr/>
          </p:nvSpPr>
          <p:spPr>
            <a:xfrm>
              <a:off x="633750" y="2771175"/>
              <a:ext cx="300950" cy="173300"/>
            </a:xfrm>
            <a:custGeom>
              <a:avLst/>
              <a:gdLst/>
              <a:ahLst/>
              <a:cxnLst/>
              <a:rect l="l" t="t" r="r" b="b"/>
              <a:pathLst>
                <a:path w="12038" h="6932" extrusionOk="0">
                  <a:moveTo>
                    <a:pt x="11088" y="1"/>
                  </a:moveTo>
                  <a:cubicBezTo>
                    <a:pt x="10863" y="1"/>
                    <a:pt x="10637" y="87"/>
                    <a:pt x="10465" y="260"/>
                  </a:cubicBezTo>
                  <a:lnTo>
                    <a:pt x="6869" y="3859"/>
                  </a:lnTo>
                  <a:lnTo>
                    <a:pt x="5982" y="4742"/>
                  </a:lnTo>
                  <a:lnTo>
                    <a:pt x="5110" y="3874"/>
                  </a:lnTo>
                  <a:lnTo>
                    <a:pt x="1496" y="260"/>
                  </a:lnTo>
                  <a:cubicBezTo>
                    <a:pt x="1342" y="153"/>
                    <a:pt x="1165" y="102"/>
                    <a:pt x="990" y="102"/>
                  </a:cubicBezTo>
                  <a:cubicBezTo>
                    <a:pt x="731" y="102"/>
                    <a:pt x="475" y="214"/>
                    <a:pt x="298" y="427"/>
                  </a:cubicBezTo>
                  <a:cubicBezTo>
                    <a:pt x="1" y="783"/>
                    <a:pt x="27" y="1306"/>
                    <a:pt x="353" y="1636"/>
                  </a:cubicBezTo>
                  <a:lnTo>
                    <a:pt x="5389" y="6675"/>
                  </a:lnTo>
                  <a:cubicBezTo>
                    <a:pt x="5561" y="6846"/>
                    <a:pt x="5786" y="6931"/>
                    <a:pt x="6010" y="6931"/>
                  </a:cubicBezTo>
                  <a:cubicBezTo>
                    <a:pt x="6235" y="6931"/>
                    <a:pt x="6459" y="6846"/>
                    <a:pt x="6632" y="6675"/>
                  </a:cubicBezTo>
                  <a:lnTo>
                    <a:pt x="11667" y="1636"/>
                  </a:lnTo>
                  <a:cubicBezTo>
                    <a:pt x="12019" y="1250"/>
                    <a:pt x="12038" y="668"/>
                    <a:pt x="11711" y="260"/>
                  </a:cubicBezTo>
                  <a:cubicBezTo>
                    <a:pt x="11539" y="87"/>
                    <a:pt x="11313" y="1"/>
                    <a:pt x="11088" y="1"/>
                  </a:cubicBezTo>
                  <a:close/>
                </a:path>
              </a:pathLst>
            </a:custGeom>
            <a:grpFill/>
            <a:ln>
              <a:solidFill>
                <a:srgbClr val="ED6B55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2" name="Google Shape;550;p25">
            <a:extLst>
              <a:ext uri="{FF2B5EF4-FFF2-40B4-BE49-F238E27FC236}">
                <a16:creationId xmlns:a16="http://schemas.microsoft.com/office/drawing/2014/main" id="{FAA8CAF9-15F4-2AB0-89B1-18C8C15696DA}"/>
              </a:ext>
            </a:extLst>
          </p:cNvPr>
          <p:cNvGrpSpPr>
            <a:grpSpLocks noChangeAspect="1"/>
          </p:cNvGrpSpPr>
          <p:nvPr/>
        </p:nvGrpSpPr>
        <p:grpSpPr>
          <a:xfrm>
            <a:off x="4378604" y="1601975"/>
            <a:ext cx="1924295" cy="2341645"/>
            <a:chOff x="1285250" y="1617275"/>
            <a:chExt cx="1090650" cy="132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Google Shape;551;p25">
              <a:extLst>
                <a:ext uri="{FF2B5EF4-FFF2-40B4-BE49-F238E27FC236}">
                  <a16:creationId xmlns:a16="http://schemas.microsoft.com/office/drawing/2014/main" id="{393DA5BD-9C9E-45AA-804E-0E54913B2C14}"/>
                </a:ext>
              </a:extLst>
            </p:cNvPr>
            <p:cNvSpPr/>
            <p:nvPr/>
          </p:nvSpPr>
          <p:spPr>
            <a:xfrm>
              <a:off x="1460300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4" name="Google Shape;552;p25">
              <a:extLst>
                <a:ext uri="{FF2B5EF4-FFF2-40B4-BE49-F238E27FC236}">
                  <a16:creationId xmlns:a16="http://schemas.microsoft.com/office/drawing/2014/main" id="{94448C72-A22E-4304-EF4C-897F74EA426F}"/>
                </a:ext>
              </a:extLst>
            </p:cNvPr>
            <p:cNvSpPr/>
            <p:nvPr/>
          </p:nvSpPr>
          <p:spPr>
            <a:xfrm>
              <a:off x="1285250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553;p25">
              <a:extLst>
                <a:ext uri="{FF2B5EF4-FFF2-40B4-BE49-F238E27FC236}">
                  <a16:creationId xmlns:a16="http://schemas.microsoft.com/office/drawing/2014/main" id="{D33256C8-C0B2-2D5F-4285-B294454A5C2D}"/>
                </a:ext>
              </a:extLst>
            </p:cNvPr>
            <p:cNvSpPr/>
            <p:nvPr/>
          </p:nvSpPr>
          <p:spPr>
            <a:xfrm>
              <a:off x="1680900" y="2771175"/>
              <a:ext cx="300850" cy="173300"/>
            </a:xfrm>
            <a:custGeom>
              <a:avLst/>
              <a:gdLst/>
              <a:ahLst/>
              <a:cxnLst/>
              <a:rect l="l" t="t" r="r" b="b"/>
              <a:pathLst>
                <a:path w="12034" h="6932" extrusionOk="0">
                  <a:moveTo>
                    <a:pt x="11086" y="1"/>
                  </a:moveTo>
                  <a:cubicBezTo>
                    <a:pt x="10860" y="1"/>
                    <a:pt x="10635" y="87"/>
                    <a:pt x="10464" y="260"/>
                  </a:cubicBezTo>
                  <a:lnTo>
                    <a:pt x="6865" y="3859"/>
                  </a:lnTo>
                  <a:lnTo>
                    <a:pt x="5978" y="4742"/>
                  </a:lnTo>
                  <a:lnTo>
                    <a:pt x="5110" y="3874"/>
                  </a:lnTo>
                  <a:lnTo>
                    <a:pt x="1495" y="260"/>
                  </a:lnTo>
                  <a:cubicBezTo>
                    <a:pt x="1341" y="153"/>
                    <a:pt x="1165" y="102"/>
                    <a:pt x="989" y="102"/>
                  </a:cubicBezTo>
                  <a:cubicBezTo>
                    <a:pt x="730" y="102"/>
                    <a:pt x="474" y="214"/>
                    <a:pt x="297" y="427"/>
                  </a:cubicBezTo>
                  <a:cubicBezTo>
                    <a:pt x="0" y="783"/>
                    <a:pt x="22" y="1306"/>
                    <a:pt x="349" y="1636"/>
                  </a:cubicBezTo>
                  <a:lnTo>
                    <a:pt x="5388" y="6675"/>
                  </a:lnTo>
                  <a:cubicBezTo>
                    <a:pt x="5559" y="6846"/>
                    <a:pt x="5783" y="6931"/>
                    <a:pt x="6008" y="6931"/>
                  </a:cubicBezTo>
                  <a:cubicBezTo>
                    <a:pt x="6233" y="6931"/>
                    <a:pt x="6458" y="6846"/>
                    <a:pt x="6631" y="6675"/>
                  </a:cubicBezTo>
                  <a:lnTo>
                    <a:pt x="11666" y="1636"/>
                  </a:lnTo>
                  <a:cubicBezTo>
                    <a:pt x="12015" y="1250"/>
                    <a:pt x="12034" y="668"/>
                    <a:pt x="11711" y="260"/>
                  </a:cubicBezTo>
                  <a:cubicBezTo>
                    <a:pt x="11538" y="87"/>
                    <a:pt x="11312" y="1"/>
                    <a:pt x="11086" y="1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21" name="Google Shape;550;p25">
            <a:extLst>
              <a:ext uri="{FF2B5EF4-FFF2-40B4-BE49-F238E27FC236}">
                <a16:creationId xmlns:a16="http://schemas.microsoft.com/office/drawing/2014/main" id="{C972F378-D3BF-C41D-1FD2-1B1BAD74D5F9}"/>
              </a:ext>
            </a:extLst>
          </p:cNvPr>
          <p:cNvGrpSpPr>
            <a:grpSpLocks noChangeAspect="1"/>
          </p:cNvGrpSpPr>
          <p:nvPr/>
        </p:nvGrpSpPr>
        <p:grpSpPr>
          <a:xfrm>
            <a:off x="8221349" y="1601975"/>
            <a:ext cx="1924295" cy="2341645"/>
            <a:chOff x="1285250" y="1617275"/>
            <a:chExt cx="1090650" cy="132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Google Shape;551;p25">
              <a:extLst>
                <a:ext uri="{FF2B5EF4-FFF2-40B4-BE49-F238E27FC236}">
                  <a16:creationId xmlns:a16="http://schemas.microsoft.com/office/drawing/2014/main" id="{2052472E-7BDD-BCAA-BCB2-E26A2B3046CC}"/>
                </a:ext>
              </a:extLst>
            </p:cNvPr>
            <p:cNvSpPr/>
            <p:nvPr/>
          </p:nvSpPr>
          <p:spPr>
            <a:xfrm>
              <a:off x="1460300" y="1792400"/>
              <a:ext cx="740475" cy="740375"/>
            </a:xfrm>
            <a:custGeom>
              <a:avLst/>
              <a:gdLst/>
              <a:ahLst/>
              <a:cxnLst/>
              <a:rect l="l" t="t" r="r" b="b"/>
              <a:pathLst>
                <a:path w="29619" h="29615" extrusionOk="0">
                  <a:moveTo>
                    <a:pt x="14809" y="1"/>
                  </a:moveTo>
                  <a:cubicBezTo>
                    <a:pt x="6631" y="1"/>
                    <a:pt x="0" y="6631"/>
                    <a:pt x="0" y="14809"/>
                  </a:cubicBezTo>
                  <a:cubicBezTo>
                    <a:pt x="0" y="22988"/>
                    <a:pt x="6631" y="29615"/>
                    <a:pt x="14809" y="29615"/>
                  </a:cubicBezTo>
                  <a:cubicBezTo>
                    <a:pt x="22987" y="29615"/>
                    <a:pt x="29618" y="22988"/>
                    <a:pt x="29618" y="14809"/>
                  </a:cubicBezTo>
                  <a:cubicBezTo>
                    <a:pt x="29618" y="6631"/>
                    <a:pt x="22987" y="1"/>
                    <a:pt x="14809" y="1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552;p25">
              <a:extLst>
                <a:ext uri="{FF2B5EF4-FFF2-40B4-BE49-F238E27FC236}">
                  <a16:creationId xmlns:a16="http://schemas.microsoft.com/office/drawing/2014/main" id="{D001CAC1-EA5B-1E1B-0227-3BF5FAB58C12}"/>
                </a:ext>
              </a:extLst>
            </p:cNvPr>
            <p:cNvSpPr/>
            <p:nvPr/>
          </p:nvSpPr>
          <p:spPr>
            <a:xfrm>
              <a:off x="1285250" y="1617275"/>
              <a:ext cx="1090650" cy="1273950"/>
            </a:xfrm>
            <a:custGeom>
              <a:avLst/>
              <a:gdLst/>
              <a:ahLst/>
              <a:cxnLst/>
              <a:rect l="l" t="t" r="r" b="b"/>
              <a:pathLst>
                <a:path w="43626" h="50958" extrusionOk="0">
                  <a:moveTo>
                    <a:pt x="21811" y="0"/>
                  </a:moveTo>
                  <a:cubicBezTo>
                    <a:pt x="9785" y="0"/>
                    <a:pt x="0" y="9788"/>
                    <a:pt x="0" y="21814"/>
                  </a:cubicBezTo>
                  <a:cubicBezTo>
                    <a:pt x="8" y="22289"/>
                    <a:pt x="401" y="22672"/>
                    <a:pt x="876" y="22672"/>
                  </a:cubicBezTo>
                  <a:cubicBezTo>
                    <a:pt x="1355" y="22672"/>
                    <a:pt x="1744" y="22289"/>
                    <a:pt x="1755" y="21814"/>
                  </a:cubicBezTo>
                  <a:cubicBezTo>
                    <a:pt x="1755" y="10757"/>
                    <a:pt x="10754" y="1755"/>
                    <a:pt x="21811" y="1755"/>
                  </a:cubicBezTo>
                  <a:cubicBezTo>
                    <a:pt x="32869" y="1755"/>
                    <a:pt x="41867" y="10753"/>
                    <a:pt x="41867" y="21814"/>
                  </a:cubicBezTo>
                  <a:cubicBezTo>
                    <a:pt x="41871" y="32872"/>
                    <a:pt x="32869" y="41870"/>
                    <a:pt x="21811" y="41870"/>
                  </a:cubicBezTo>
                  <a:cubicBezTo>
                    <a:pt x="21329" y="41870"/>
                    <a:pt x="20932" y="42263"/>
                    <a:pt x="20936" y="42750"/>
                  </a:cubicBezTo>
                  <a:lnTo>
                    <a:pt x="20936" y="50957"/>
                  </a:lnTo>
                  <a:lnTo>
                    <a:pt x="22691" y="50942"/>
                  </a:lnTo>
                  <a:lnTo>
                    <a:pt x="22691" y="43610"/>
                  </a:lnTo>
                  <a:cubicBezTo>
                    <a:pt x="34312" y="43147"/>
                    <a:pt x="43626" y="33547"/>
                    <a:pt x="43626" y="21814"/>
                  </a:cubicBezTo>
                  <a:cubicBezTo>
                    <a:pt x="43626" y="9785"/>
                    <a:pt x="33841" y="0"/>
                    <a:pt x="21811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553;p25">
              <a:extLst>
                <a:ext uri="{FF2B5EF4-FFF2-40B4-BE49-F238E27FC236}">
                  <a16:creationId xmlns:a16="http://schemas.microsoft.com/office/drawing/2014/main" id="{712B7BA0-4870-3025-4BD0-057EFF040B6D}"/>
                </a:ext>
              </a:extLst>
            </p:cNvPr>
            <p:cNvSpPr/>
            <p:nvPr/>
          </p:nvSpPr>
          <p:spPr>
            <a:xfrm>
              <a:off x="1680900" y="2771175"/>
              <a:ext cx="300850" cy="173300"/>
            </a:xfrm>
            <a:custGeom>
              <a:avLst/>
              <a:gdLst/>
              <a:ahLst/>
              <a:cxnLst/>
              <a:rect l="l" t="t" r="r" b="b"/>
              <a:pathLst>
                <a:path w="12034" h="6932" extrusionOk="0">
                  <a:moveTo>
                    <a:pt x="11086" y="1"/>
                  </a:moveTo>
                  <a:cubicBezTo>
                    <a:pt x="10860" y="1"/>
                    <a:pt x="10635" y="87"/>
                    <a:pt x="10464" y="260"/>
                  </a:cubicBezTo>
                  <a:lnTo>
                    <a:pt x="6865" y="3859"/>
                  </a:lnTo>
                  <a:lnTo>
                    <a:pt x="5978" y="4742"/>
                  </a:lnTo>
                  <a:lnTo>
                    <a:pt x="5110" y="3874"/>
                  </a:lnTo>
                  <a:lnTo>
                    <a:pt x="1495" y="260"/>
                  </a:lnTo>
                  <a:cubicBezTo>
                    <a:pt x="1341" y="153"/>
                    <a:pt x="1165" y="102"/>
                    <a:pt x="989" y="102"/>
                  </a:cubicBezTo>
                  <a:cubicBezTo>
                    <a:pt x="730" y="102"/>
                    <a:pt x="474" y="214"/>
                    <a:pt x="297" y="427"/>
                  </a:cubicBezTo>
                  <a:cubicBezTo>
                    <a:pt x="0" y="783"/>
                    <a:pt x="22" y="1306"/>
                    <a:pt x="349" y="1636"/>
                  </a:cubicBezTo>
                  <a:lnTo>
                    <a:pt x="5388" y="6675"/>
                  </a:lnTo>
                  <a:cubicBezTo>
                    <a:pt x="5559" y="6846"/>
                    <a:pt x="5783" y="6931"/>
                    <a:pt x="6008" y="6931"/>
                  </a:cubicBezTo>
                  <a:cubicBezTo>
                    <a:pt x="6233" y="6931"/>
                    <a:pt x="6458" y="6846"/>
                    <a:pt x="6631" y="6675"/>
                  </a:cubicBezTo>
                  <a:lnTo>
                    <a:pt x="11666" y="1636"/>
                  </a:lnTo>
                  <a:cubicBezTo>
                    <a:pt x="12015" y="1250"/>
                    <a:pt x="12034" y="668"/>
                    <a:pt x="11711" y="260"/>
                  </a:cubicBezTo>
                  <a:cubicBezTo>
                    <a:pt x="11538" y="87"/>
                    <a:pt x="11312" y="1"/>
                    <a:pt x="11086" y="1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9952CE5-A21E-3A43-91FC-B45056FC9961}"/>
              </a:ext>
            </a:extLst>
          </p:cNvPr>
          <p:cNvSpPr txBox="1">
            <a:spLocks/>
          </p:cNvSpPr>
          <p:nvPr/>
        </p:nvSpPr>
        <p:spPr>
          <a:xfrm>
            <a:off x="1134952" y="4615574"/>
            <a:ext cx="818132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Деньги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C01DEEC-4A50-5BA3-6E49-7BB14A275CAC}"/>
              </a:ext>
            </a:extLst>
          </p:cNvPr>
          <p:cNvSpPr txBox="1">
            <a:spLocks/>
          </p:cNvSpPr>
          <p:nvPr/>
        </p:nvSpPr>
        <p:spPr>
          <a:xfrm>
            <a:off x="4814080" y="4611041"/>
            <a:ext cx="1160787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Поддержка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C2778-713B-081F-FD60-2CA89C3CFCAF}"/>
              </a:ext>
            </a:extLst>
          </p:cNvPr>
          <p:cNvSpPr txBox="1">
            <a:spLocks/>
          </p:cNvSpPr>
          <p:nvPr/>
        </p:nvSpPr>
        <p:spPr>
          <a:xfrm>
            <a:off x="8546751" y="4594458"/>
            <a:ext cx="1675892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Отличный вид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EBFA55-0AB7-346B-AEC6-F24BAADFF786}"/>
              </a:ext>
            </a:extLst>
          </p:cNvPr>
          <p:cNvSpPr txBox="1">
            <a:spLocks/>
          </p:cNvSpPr>
          <p:nvPr/>
        </p:nvSpPr>
        <p:spPr>
          <a:xfrm>
            <a:off x="6873515" y="4611041"/>
            <a:ext cx="880683" cy="2154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Montserrat Medium" panose="00000600000000000000" pitchFamily="2" charset="-52"/>
              </a:rPr>
              <a:t>Комфорт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ADB3CE-0B68-4805-9BC2-D3E94CCDD806}"/>
              </a:ext>
            </a:extLst>
          </p:cNvPr>
          <p:cNvSpPr txBox="1"/>
          <p:nvPr/>
        </p:nvSpPr>
        <p:spPr>
          <a:xfrm>
            <a:off x="765487" y="6323779"/>
            <a:ext cx="4434041" cy="307777"/>
          </a:xfrm>
          <a:prstGeom prst="rect">
            <a:avLst/>
          </a:prstGeom>
          <a:noFill/>
          <a:effectLst>
            <a:outerShdw blurRad="50800" dist="38100" dir="2700000" sx="36000" sy="36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E5E5E"/>
                </a:solidFill>
                <a:latin typeface="Montserrat Light" panose="00000400000000000000" pitchFamily="2" charset="-52"/>
              </a:rPr>
              <a:t>Рабочие места предоставляются бесплатно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A0D2E79-BC3A-79E5-0A9D-74D0E7C8A7C1}"/>
              </a:ext>
            </a:extLst>
          </p:cNvPr>
          <p:cNvSpPr txBox="1"/>
          <p:nvPr/>
        </p:nvSpPr>
        <p:spPr>
          <a:xfrm>
            <a:off x="828267" y="5351182"/>
            <a:ext cx="1660415" cy="166199"/>
          </a:xfrm>
          <a:prstGeom prst="rect">
            <a:avLst/>
          </a:prstGeom>
          <a:noFill/>
          <a:effectLst>
            <a:outerShdw blurRad="50800" dist="38100" dir="2700000" sx="119000" sy="11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r>
              <a:rPr lang="ru-RU" sz="1080" b="1" dirty="0">
                <a:solidFill>
                  <a:srgbClr val="5E5E5E"/>
                </a:solidFill>
                <a:latin typeface="Montserrat Light" panose="00000400000000000000" pitchFamily="2" charset="-52"/>
              </a:rPr>
              <a:t>Экономия на аренде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86C5AA-C09B-6133-5B46-E9F5A49A8CE3}"/>
              </a:ext>
            </a:extLst>
          </p:cNvPr>
          <p:cNvSpPr txBox="1"/>
          <p:nvPr/>
        </p:nvSpPr>
        <p:spPr>
          <a:xfrm>
            <a:off x="2635174" y="5184983"/>
            <a:ext cx="1660415" cy="498598"/>
          </a:xfrm>
          <a:prstGeom prst="rect">
            <a:avLst/>
          </a:prstGeom>
          <a:noFill/>
          <a:effectLst>
            <a:outerShdw blurRad="50800" dist="38100" dir="2700000" sx="119000" sy="11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80" b="1" dirty="0">
                <a:solidFill>
                  <a:srgbClr val="ED6B55"/>
                </a:solidFill>
                <a:latin typeface="Montserrat Light" panose="00000400000000000000" pitchFamily="2" charset="-52"/>
              </a:rPr>
              <a:t>Семинары, тренинги буквально в двух шагах от рабочего места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4A80E3B-7930-839E-3C0A-1767B77C1B22}"/>
              </a:ext>
            </a:extLst>
          </p:cNvPr>
          <p:cNvSpPr txBox="1"/>
          <p:nvPr/>
        </p:nvSpPr>
        <p:spPr>
          <a:xfrm>
            <a:off x="4559582" y="5123325"/>
            <a:ext cx="1660415" cy="590931"/>
          </a:xfrm>
          <a:prstGeom prst="rect">
            <a:avLst/>
          </a:prstGeom>
          <a:noFill/>
          <a:effectLst>
            <a:outerShdw blurRad="50800" dist="38100" dir="2700000" sx="119000" sy="119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80" b="1" dirty="0">
                <a:solidFill>
                  <a:srgbClr val="5E5E5E"/>
                </a:solidFill>
                <a:latin typeface="Montserrat Light" panose="00000400000000000000" pitchFamily="2" charset="-52"/>
              </a:rPr>
              <a:t>Консультации, финансирование, менторство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18AD6B-1FC4-48A9-0F97-90E880043B84}"/>
              </a:ext>
            </a:extLst>
          </p:cNvPr>
          <p:cNvSpPr txBox="1"/>
          <p:nvPr/>
        </p:nvSpPr>
        <p:spPr>
          <a:xfrm>
            <a:off x="6518944" y="5184983"/>
            <a:ext cx="1660415" cy="498598"/>
          </a:xfrm>
          <a:prstGeom prst="rect">
            <a:avLst/>
          </a:prstGeom>
          <a:noFill/>
          <a:effectLst>
            <a:outerShdw blurRad="50800" dist="38100" dir="2700000" sx="119000" sy="119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080" b="1" dirty="0">
                <a:solidFill>
                  <a:srgbClr val="ED6B55"/>
                </a:solidFill>
                <a:latin typeface="Montserrat Light" panose="00000400000000000000" pitchFamily="2" charset="-52"/>
              </a:rPr>
              <a:t>Оргтехника, </a:t>
            </a:r>
            <a:r>
              <a:rPr lang="en-US" sz="1080" b="1" dirty="0">
                <a:solidFill>
                  <a:srgbClr val="ED6B55"/>
                </a:solidFill>
                <a:latin typeface="Montserrat Light" panose="00000400000000000000" pitchFamily="2" charset="-52"/>
              </a:rPr>
              <a:t>WI-FI</a:t>
            </a:r>
            <a:r>
              <a:rPr lang="ru-RU" sz="1080" b="1" dirty="0">
                <a:solidFill>
                  <a:srgbClr val="ED6B55"/>
                </a:solidFill>
                <a:latin typeface="Montserrat Light" panose="00000400000000000000" pitchFamily="2" charset="-52"/>
              </a:rPr>
              <a:t>, кофемашина, зона отдыха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0C6B5B-1E2F-B876-B446-DC3645B05CBB}"/>
              </a:ext>
            </a:extLst>
          </p:cNvPr>
          <p:cNvSpPr txBox="1"/>
          <p:nvPr/>
        </p:nvSpPr>
        <p:spPr>
          <a:xfrm>
            <a:off x="8378732" y="5138815"/>
            <a:ext cx="1737928" cy="590931"/>
          </a:xfrm>
          <a:prstGeom prst="rect">
            <a:avLst/>
          </a:prstGeom>
          <a:noFill/>
          <a:effectLst>
            <a:outerShdw blurRad="50800" dist="38100" dir="2700000" sx="119000" sy="119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80" b="1" dirty="0">
                <a:solidFill>
                  <a:srgbClr val="5E5E5E"/>
                </a:solidFill>
                <a:latin typeface="Montserrat Light" panose="00000400000000000000" pitchFamily="2" charset="-52"/>
              </a:rPr>
              <a:t>Офис с видом на парк «Солнечный остров» и реку Кубань</a:t>
            </a:r>
          </a:p>
        </p:txBody>
      </p:sp>
      <p:pic>
        <p:nvPicPr>
          <p:cNvPr id="39" name="Рисунок 3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6D79CA22-BF61-496C-CD12-FBCF66DDE1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884" y="6063175"/>
            <a:ext cx="521208" cy="521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C110C2-E95D-402E-1F18-E495245C3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7963" y="2248629"/>
            <a:ext cx="630936" cy="6309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BB0A154-FFCA-415D-F3B3-B56C0FAC3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17260" y="2051357"/>
            <a:ext cx="883920" cy="883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02552438-6550-FAEE-5C96-F608A47A08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76660" y="2168880"/>
            <a:ext cx="760044" cy="7600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Рисунок 46" descr="Измерительный прибор">
            <a:extLst>
              <a:ext uri="{FF2B5EF4-FFF2-40B4-BE49-F238E27FC236}">
                <a16:creationId xmlns:a16="http://schemas.microsoft.com/office/drawing/2014/main" id="{65C46D05-F2CF-BE00-E040-9806316074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82208" y="1991998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9FCF188-2515-12C5-E68C-D032E39701E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0125" y="1974799"/>
            <a:ext cx="890016" cy="890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E1B700-EA20-30F2-E643-EAE4C997EDAC}"/>
              </a:ext>
            </a:extLst>
          </p:cNvPr>
          <p:cNvSpPr txBox="1"/>
          <p:nvPr/>
        </p:nvSpPr>
        <p:spPr>
          <a:xfrm>
            <a:off x="10560050" y="5489031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11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B5EA9540-6537-831A-F1D2-D6059526F7CD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F33BD2AA-410E-AFA8-D56A-1CC744584FE1}"/>
              </a:ext>
            </a:extLst>
          </p:cNvPr>
          <p:cNvGrpSpPr/>
          <p:nvPr/>
        </p:nvGrpSpPr>
        <p:grpSpPr>
          <a:xfrm>
            <a:off x="5003721" y="1404043"/>
            <a:ext cx="2375315" cy="4259247"/>
            <a:chOff x="5003720" y="1935625"/>
            <a:chExt cx="2375315" cy="4259247"/>
          </a:xfrm>
          <a:solidFill>
            <a:srgbClr val="063D5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泪滴形 9">
              <a:extLst>
                <a:ext uri="{FF2B5EF4-FFF2-40B4-BE49-F238E27FC236}">
                  <a16:creationId xmlns:a16="http://schemas.microsoft.com/office/drawing/2014/main" id="{7092C26C-FBEA-7551-BC2F-D23EE3283967}"/>
                </a:ext>
              </a:extLst>
            </p:cNvPr>
            <p:cNvSpPr/>
            <p:nvPr/>
          </p:nvSpPr>
          <p:spPr>
            <a:xfrm rot="8100000">
              <a:off x="5811084" y="5421789"/>
              <a:ext cx="768608" cy="773083"/>
            </a:xfrm>
            <a:prstGeom prst="teardrop">
              <a:avLst>
                <a:gd name="adj" fmla="val 154863"/>
              </a:avLst>
            </a:prstGeom>
            <a:solidFill>
              <a:srgbClr val="ED6B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7" name="任意多边形 10">
              <a:extLst>
                <a:ext uri="{FF2B5EF4-FFF2-40B4-BE49-F238E27FC236}">
                  <a16:creationId xmlns:a16="http://schemas.microsoft.com/office/drawing/2014/main" id="{449513DB-CF66-9299-5455-AF8480B2DA62}"/>
                </a:ext>
              </a:extLst>
            </p:cNvPr>
            <p:cNvSpPr/>
            <p:nvPr/>
          </p:nvSpPr>
          <p:spPr>
            <a:xfrm>
              <a:off x="5003720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11">
              <a:extLst>
                <a:ext uri="{FF2B5EF4-FFF2-40B4-BE49-F238E27FC236}">
                  <a16:creationId xmlns:a16="http://schemas.microsoft.com/office/drawing/2014/main" id="{EC7F6825-A5AA-0008-5BF0-F858569D0D84}"/>
                </a:ext>
              </a:extLst>
            </p:cNvPr>
            <p:cNvSpPr/>
            <p:nvPr/>
          </p:nvSpPr>
          <p:spPr>
            <a:xfrm flipH="1">
              <a:off x="6896356" y="4549616"/>
              <a:ext cx="482679" cy="1371600"/>
            </a:xfrm>
            <a:custGeom>
              <a:avLst/>
              <a:gdLst>
                <a:gd name="connsiteX0" fmla="*/ 178904 w 357809"/>
                <a:gd name="connsiteY0" fmla="*/ 0 h 1371600"/>
                <a:gd name="connsiteX1" fmla="*/ 0 w 357809"/>
                <a:gd name="connsiteY1" fmla="*/ 1371600 h 1371600"/>
                <a:gd name="connsiteX2" fmla="*/ 357809 w 357809"/>
                <a:gd name="connsiteY2" fmla="*/ 506896 h 1371600"/>
                <a:gd name="connsiteX3" fmla="*/ 178904 w 357809"/>
                <a:gd name="connsiteY3" fmla="*/ 0 h 1371600"/>
                <a:gd name="connsiteX0" fmla="*/ 269119 w 448024"/>
                <a:gd name="connsiteY0" fmla="*/ 0 h 1371600"/>
                <a:gd name="connsiteX1" fmla="*/ 90215 w 448024"/>
                <a:gd name="connsiteY1" fmla="*/ 1371600 h 1371600"/>
                <a:gd name="connsiteX2" fmla="*/ 448024 w 448024"/>
                <a:gd name="connsiteY2" fmla="*/ 506896 h 1371600"/>
                <a:gd name="connsiteX3" fmla="*/ 269119 w 448024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  <a:gd name="connsiteX0" fmla="*/ 303774 w 482679"/>
                <a:gd name="connsiteY0" fmla="*/ 0 h 1371600"/>
                <a:gd name="connsiteX1" fmla="*/ 124870 w 482679"/>
                <a:gd name="connsiteY1" fmla="*/ 1371600 h 1371600"/>
                <a:gd name="connsiteX2" fmla="*/ 482679 w 482679"/>
                <a:gd name="connsiteY2" fmla="*/ 506896 h 1371600"/>
                <a:gd name="connsiteX3" fmla="*/ 303774 w 482679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2679" h="1371600">
                  <a:moveTo>
                    <a:pt x="303774" y="0"/>
                  </a:moveTo>
                  <a:cubicBezTo>
                    <a:pt x="-213061" y="89452"/>
                    <a:pt x="75175" y="1023731"/>
                    <a:pt x="124870" y="1371600"/>
                  </a:cubicBezTo>
                  <a:cubicBezTo>
                    <a:pt x="184505" y="993913"/>
                    <a:pt x="264018" y="477079"/>
                    <a:pt x="482679" y="506896"/>
                  </a:cubicBezTo>
                  <a:lnTo>
                    <a:pt x="303774" y="0"/>
                  </a:ln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" name="任意多边形 12">
              <a:extLst>
                <a:ext uri="{FF2B5EF4-FFF2-40B4-BE49-F238E27FC236}">
                  <a16:creationId xmlns:a16="http://schemas.microsoft.com/office/drawing/2014/main" id="{7CD34535-8258-FBFE-BB4F-14393704EF0E}"/>
                </a:ext>
              </a:extLst>
            </p:cNvPr>
            <p:cNvSpPr/>
            <p:nvPr/>
          </p:nvSpPr>
          <p:spPr>
            <a:xfrm>
              <a:off x="5559536" y="1935625"/>
              <a:ext cx="1250184" cy="838966"/>
            </a:xfrm>
            <a:custGeom>
              <a:avLst/>
              <a:gdLst>
                <a:gd name="connsiteX0" fmla="*/ 642481 w 1250184"/>
                <a:gd name="connsiteY0" fmla="*/ 0 h 838966"/>
                <a:gd name="connsiteX1" fmla="*/ 1248768 w 1250184"/>
                <a:gd name="connsiteY1" fmla="*/ 835974 h 838966"/>
                <a:gd name="connsiteX2" fmla="*/ 1250184 w 1250184"/>
                <a:gd name="connsiteY2" fmla="*/ 838966 h 838966"/>
                <a:gd name="connsiteX3" fmla="*/ 0 w 1250184"/>
                <a:gd name="connsiteY3" fmla="*/ 838966 h 838966"/>
                <a:gd name="connsiteX4" fmla="*/ 25634 w 1250184"/>
                <a:gd name="connsiteY4" fmla="*/ 785657 h 838966"/>
                <a:gd name="connsiteX5" fmla="*/ 642481 w 1250184"/>
                <a:gd name="connsiteY5" fmla="*/ 0 h 838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184" h="838966">
                  <a:moveTo>
                    <a:pt x="642481" y="0"/>
                  </a:moveTo>
                  <a:cubicBezTo>
                    <a:pt x="899242" y="269185"/>
                    <a:pt x="1100095" y="550173"/>
                    <a:pt x="1248768" y="835974"/>
                  </a:cubicBezTo>
                  <a:lnTo>
                    <a:pt x="1250184" y="838966"/>
                  </a:lnTo>
                  <a:lnTo>
                    <a:pt x="0" y="838966"/>
                  </a:lnTo>
                  <a:lnTo>
                    <a:pt x="25634" y="785657"/>
                  </a:lnTo>
                  <a:cubicBezTo>
                    <a:pt x="175342" y="505447"/>
                    <a:pt x="379094" y="239368"/>
                    <a:pt x="642481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任意多边形 13">
              <a:extLst>
                <a:ext uri="{FF2B5EF4-FFF2-40B4-BE49-F238E27FC236}">
                  <a16:creationId xmlns:a16="http://schemas.microsoft.com/office/drawing/2014/main" id="{661EB1F1-084C-2645-B523-C2B14B9376F5}"/>
                </a:ext>
              </a:extLst>
            </p:cNvPr>
            <p:cNvSpPr/>
            <p:nvPr/>
          </p:nvSpPr>
          <p:spPr>
            <a:xfrm>
              <a:off x="5291001" y="2774591"/>
              <a:ext cx="1805119" cy="834137"/>
            </a:xfrm>
            <a:custGeom>
              <a:avLst/>
              <a:gdLst>
                <a:gd name="connsiteX0" fmla="*/ 268535 w 1805119"/>
                <a:gd name="connsiteY0" fmla="*/ 0 h 834137"/>
                <a:gd name="connsiteX1" fmla="*/ 1518719 w 1805119"/>
                <a:gd name="connsiteY1" fmla="*/ 0 h 834137"/>
                <a:gd name="connsiteX2" fmla="*/ 1619082 w 1805119"/>
                <a:gd name="connsiteY2" fmla="*/ 212153 h 834137"/>
                <a:gd name="connsiteX3" fmla="*/ 1800931 w 1805119"/>
                <a:gd name="connsiteY3" fmla="*/ 807761 h 834137"/>
                <a:gd name="connsiteX4" fmla="*/ 1805119 w 1805119"/>
                <a:gd name="connsiteY4" fmla="*/ 834137 h 834137"/>
                <a:gd name="connsiteX5" fmla="*/ 0 w 1805119"/>
                <a:gd name="connsiteY5" fmla="*/ 834137 h 834137"/>
                <a:gd name="connsiteX6" fmla="*/ 11006 w 1805119"/>
                <a:gd name="connsiteY6" fmla="*/ 761683 h 834137"/>
                <a:gd name="connsiteX7" fmla="*/ 191933 w 1805119"/>
                <a:gd name="connsiteY7" fmla="*/ 159303 h 834137"/>
                <a:gd name="connsiteX8" fmla="*/ 268535 w 1805119"/>
                <a:gd name="connsiteY8" fmla="*/ 0 h 83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5119" h="834137">
                  <a:moveTo>
                    <a:pt x="268535" y="0"/>
                  </a:moveTo>
                  <a:lnTo>
                    <a:pt x="1518719" y="0"/>
                  </a:lnTo>
                  <a:lnTo>
                    <a:pt x="1619082" y="212153"/>
                  </a:lnTo>
                  <a:cubicBezTo>
                    <a:pt x="1703518" y="409996"/>
                    <a:pt x="1763731" y="609289"/>
                    <a:pt x="1800931" y="807761"/>
                  </a:cubicBezTo>
                  <a:lnTo>
                    <a:pt x="1805119" y="834137"/>
                  </a:lnTo>
                  <a:lnTo>
                    <a:pt x="0" y="834137"/>
                  </a:lnTo>
                  <a:lnTo>
                    <a:pt x="11006" y="761683"/>
                  </a:lnTo>
                  <a:cubicBezTo>
                    <a:pt x="47643" y="558421"/>
                    <a:pt x="107346" y="356266"/>
                    <a:pt x="191933" y="159303"/>
                  </a:cubicBezTo>
                  <a:lnTo>
                    <a:pt x="268535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任意多边形 18">
              <a:extLst>
                <a:ext uri="{FF2B5EF4-FFF2-40B4-BE49-F238E27FC236}">
                  <a16:creationId xmlns:a16="http://schemas.microsoft.com/office/drawing/2014/main" id="{5598C20C-CE03-38C1-3021-859DA1181BFA}"/>
                </a:ext>
              </a:extLst>
            </p:cNvPr>
            <p:cNvSpPr/>
            <p:nvPr/>
          </p:nvSpPr>
          <p:spPr>
            <a:xfrm>
              <a:off x="5257411" y="3608729"/>
              <a:ext cx="1880285" cy="855703"/>
            </a:xfrm>
            <a:custGeom>
              <a:avLst/>
              <a:gdLst>
                <a:gd name="connsiteX0" fmla="*/ 33590 w 1880285"/>
                <a:gd name="connsiteY0" fmla="*/ 0 h 855703"/>
                <a:gd name="connsiteX1" fmla="*/ 1838709 w 1880285"/>
                <a:gd name="connsiteY1" fmla="*/ 0 h 855703"/>
                <a:gd name="connsiteX2" fmla="*/ 1858126 w 1880285"/>
                <a:gd name="connsiteY2" fmla="*/ 122288 h 855703"/>
                <a:gd name="connsiteX3" fmla="*/ 1866730 w 1880285"/>
                <a:gd name="connsiteY3" fmla="*/ 727680 h 855703"/>
                <a:gd name="connsiteX4" fmla="*/ 1848586 w 1880285"/>
                <a:gd name="connsiteY4" fmla="*/ 855703 h 855703"/>
                <a:gd name="connsiteX5" fmla="*/ 33689 w 1880285"/>
                <a:gd name="connsiteY5" fmla="*/ 855703 h 855703"/>
                <a:gd name="connsiteX6" fmla="*/ 13554 w 1880285"/>
                <a:gd name="connsiteY6" fmla="*/ 705679 h 855703"/>
                <a:gd name="connsiteX7" fmla="*/ 21416 w 1880285"/>
                <a:gd name="connsiteY7" fmla="*/ 80135 h 855703"/>
                <a:gd name="connsiteX8" fmla="*/ 33590 w 1880285"/>
                <a:gd name="connsiteY8" fmla="*/ 0 h 855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0285" h="855703">
                  <a:moveTo>
                    <a:pt x="33590" y="0"/>
                  </a:moveTo>
                  <a:lnTo>
                    <a:pt x="1838709" y="0"/>
                  </a:lnTo>
                  <a:lnTo>
                    <a:pt x="1858126" y="122288"/>
                  </a:lnTo>
                  <a:cubicBezTo>
                    <a:pt x="1884702" y="326393"/>
                    <a:pt x="1887127" y="529020"/>
                    <a:pt x="1866730" y="727680"/>
                  </a:cubicBezTo>
                  <a:lnTo>
                    <a:pt x="1848586" y="855703"/>
                  </a:lnTo>
                  <a:lnTo>
                    <a:pt x="33689" y="855703"/>
                  </a:lnTo>
                  <a:lnTo>
                    <a:pt x="13554" y="705679"/>
                  </a:lnTo>
                  <a:cubicBezTo>
                    <a:pt x="-6545" y="500064"/>
                    <a:pt x="-4589" y="290055"/>
                    <a:pt x="21416" y="80135"/>
                  </a:cubicBezTo>
                  <a:lnTo>
                    <a:pt x="3359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任意多边形 19">
              <a:extLst>
                <a:ext uri="{FF2B5EF4-FFF2-40B4-BE49-F238E27FC236}">
                  <a16:creationId xmlns:a16="http://schemas.microsoft.com/office/drawing/2014/main" id="{6C787B70-A604-BFF2-9C07-625780BA6AC2}"/>
                </a:ext>
              </a:extLst>
            </p:cNvPr>
            <p:cNvSpPr/>
            <p:nvPr/>
          </p:nvSpPr>
          <p:spPr>
            <a:xfrm>
              <a:off x="5291100" y="4464432"/>
              <a:ext cx="1814897" cy="820681"/>
            </a:xfrm>
            <a:custGeom>
              <a:avLst/>
              <a:gdLst>
                <a:gd name="connsiteX0" fmla="*/ 0 w 1814897"/>
                <a:gd name="connsiteY0" fmla="*/ 0 h 820681"/>
                <a:gd name="connsiteX1" fmla="*/ 1814897 w 1814897"/>
                <a:gd name="connsiteY1" fmla="*/ 0 h 820681"/>
                <a:gd name="connsiteX2" fmla="*/ 1805086 w 1814897"/>
                <a:gd name="connsiteY2" fmla="*/ 69221 h 820681"/>
                <a:gd name="connsiteX3" fmla="*/ 1547021 w 1814897"/>
                <a:gd name="connsiteY3" fmla="*/ 820681 h 820681"/>
                <a:gd name="connsiteX4" fmla="*/ 254934 w 1814897"/>
                <a:gd name="connsiteY4" fmla="*/ 820681 h 820681"/>
                <a:gd name="connsiteX5" fmla="*/ 7242 w 1814897"/>
                <a:gd name="connsiteY5" fmla="*/ 53961 h 820681"/>
                <a:gd name="connsiteX6" fmla="*/ 0 w 1814897"/>
                <a:gd name="connsiteY6" fmla="*/ 0 h 82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4897" h="820681">
                  <a:moveTo>
                    <a:pt x="0" y="0"/>
                  </a:moveTo>
                  <a:lnTo>
                    <a:pt x="1814897" y="0"/>
                  </a:lnTo>
                  <a:lnTo>
                    <a:pt x="1805086" y="69221"/>
                  </a:lnTo>
                  <a:cubicBezTo>
                    <a:pt x="1757801" y="330205"/>
                    <a:pt x="1670730" y="582660"/>
                    <a:pt x="1547021" y="820681"/>
                  </a:cubicBezTo>
                  <a:lnTo>
                    <a:pt x="254934" y="820681"/>
                  </a:lnTo>
                  <a:cubicBezTo>
                    <a:pt x="137490" y="582660"/>
                    <a:pt x="53351" y="323544"/>
                    <a:pt x="7242" y="539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任意多边形 20">
            <a:extLst>
              <a:ext uri="{FF2B5EF4-FFF2-40B4-BE49-F238E27FC236}">
                <a16:creationId xmlns:a16="http://schemas.microsoft.com/office/drawing/2014/main" id="{48E2B6B8-2C32-9767-95CD-C7BBA3F75EA8}"/>
              </a:ext>
            </a:extLst>
          </p:cNvPr>
          <p:cNvSpPr>
            <a:spLocks/>
          </p:cNvSpPr>
          <p:nvPr/>
        </p:nvSpPr>
        <p:spPr bwMode="auto">
          <a:xfrm>
            <a:off x="3657600" y="676638"/>
            <a:ext cx="2047984" cy="1140083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任意多边形 21">
            <a:extLst>
              <a:ext uri="{FF2B5EF4-FFF2-40B4-BE49-F238E27FC236}">
                <a16:creationId xmlns:a16="http://schemas.microsoft.com/office/drawing/2014/main" id="{922AE896-C212-8E0C-4B95-581D4CAF0A10}"/>
              </a:ext>
            </a:extLst>
          </p:cNvPr>
          <p:cNvSpPr>
            <a:spLocks/>
          </p:cNvSpPr>
          <p:nvPr/>
        </p:nvSpPr>
        <p:spPr bwMode="auto">
          <a:xfrm>
            <a:off x="3657601" y="2865950"/>
            <a:ext cx="2005935" cy="111667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5" name="任意多边形 22">
            <a:extLst>
              <a:ext uri="{FF2B5EF4-FFF2-40B4-BE49-F238E27FC236}">
                <a16:creationId xmlns:a16="http://schemas.microsoft.com/office/drawing/2014/main" id="{4985AC20-7AF4-CF47-C054-37243888ED7E}"/>
              </a:ext>
            </a:extLst>
          </p:cNvPr>
          <p:cNvSpPr>
            <a:spLocks/>
          </p:cNvSpPr>
          <p:nvPr/>
        </p:nvSpPr>
        <p:spPr bwMode="auto">
          <a:xfrm>
            <a:off x="6778486" y="3360442"/>
            <a:ext cx="1844407" cy="1026755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6" name="任意多边形 27">
            <a:extLst>
              <a:ext uri="{FF2B5EF4-FFF2-40B4-BE49-F238E27FC236}">
                <a16:creationId xmlns:a16="http://schemas.microsoft.com/office/drawing/2014/main" id="{2E5706D5-B598-A50B-8274-37E64F881825}"/>
              </a:ext>
            </a:extLst>
          </p:cNvPr>
          <p:cNvSpPr>
            <a:spLocks/>
          </p:cNvSpPr>
          <p:nvPr/>
        </p:nvSpPr>
        <p:spPr bwMode="auto">
          <a:xfrm>
            <a:off x="6622773" y="1287188"/>
            <a:ext cx="1977471" cy="1100828"/>
          </a:xfrm>
          <a:custGeom>
            <a:avLst/>
            <a:gdLst>
              <a:gd name="connsiteX0" fmla="*/ 1770629 w 4112898"/>
              <a:gd name="connsiteY0" fmla="*/ 0 h 2289591"/>
              <a:gd name="connsiteX1" fmla="*/ 1810115 w 4112898"/>
              <a:gd name="connsiteY1" fmla="*/ 0 h 2289591"/>
              <a:gd name="connsiteX2" fmla="*/ 2481385 w 4112898"/>
              <a:gd name="connsiteY2" fmla="*/ 400012 h 2289591"/>
              <a:gd name="connsiteX3" fmla="*/ 2794239 w 4112898"/>
              <a:gd name="connsiteY3" fmla="*/ 329835 h 2289591"/>
              <a:gd name="connsiteX4" fmla="*/ 3179992 w 4112898"/>
              <a:gd name="connsiteY4" fmla="*/ 491243 h 2289591"/>
              <a:gd name="connsiteX5" fmla="*/ 3404761 w 4112898"/>
              <a:gd name="connsiteY5" fmla="*/ 1070208 h 2289591"/>
              <a:gd name="connsiteX6" fmla="*/ 3483734 w 4112898"/>
              <a:gd name="connsiteY6" fmla="*/ 1066700 h 2289591"/>
              <a:gd name="connsiteX7" fmla="*/ 4024395 w 4112898"/>
              <a:gd name="connsiteY7" fmla="*/ 1336883 h 2289591"/>
              <a:gd name="connsiteX8" fmla="*/ 4045657 w 4112898"/>
              <a:gd name="connsiteY8" fmla="*/ 1961464 h 2289591"/>
              <a:gd name="connsiteX9" fmla="*/ 3656867 w 4112898"/>
              <a:gd name="connsiteY9" fmla="*/ 2280772 h 2289591"/>
              <a:gd name="connsiteX10" fmla="*/ 3651907 w 4112898"/>
              <a:gd name="connsiteY10" fmla="*/ 2289591 h 2289591"/>
              <a:gd name="connsiteX11" fmla="*/ 370390 w 4112898"/>
              <a:gd name="connsiteY11" fmla="*/ 2289591 h 2289591"/>
              <a:gd name="connsiteX12" fmla="*/ 352533 w 4112898"/>
              <a:gd name="connsiteY12" fmla="*/ 2282088 h 2289591"/>
              <a:gd name="connsiteX13" fmla="*/ 75748 w 4112898"/>
              <a:gd name="connsiteY13" fmla="*/ 1989535 h 2289591"/>
              <a:gd name="connsiteX14" fmla="*/ 90935 w 4112898"/>
              <a:gd name="connsiteY14" fmla="*/ 1280741 h 2289591"/>
              <a:gd name="connsiteX15" fmla="*/ 510099 w 4112898"/>
              <a:gd name="connsiteY15" fmla="*/ 975469 h 2289591"/>
              <a:gd name="connsiteX16" fmla="*/ 558698 w 4112898"/>
              <a:gd name="connsiteY16" fmla="*/ 978978 h 2289591"/>
              <a:gd name="connsiteX17" fmla="*/ 953562 w 4112898"/>
              <a:gd name="connsiteY17" fmla="*/ 645634 h 2289591"/>
              <a:gd name="connsiteX18" fmla="*/ 1078097 w 4112898"/>
              <a:gd name="connsiteY18" fmla="*/ 659670 h 2289591"/>
              <a:gd name="connsiteX19" fmla="*/ 1770629 w 4112898"/>
              <a:gd name="connsiteY19" fmla="*/ 0 h 228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12898" h="2289591">
                <a:moveTo>
                  <a:pt x="1770629" y="0"/>
                </a:moveTo>
                <a:cubicBezTo>
                  <a:pt x="1782778" y="0"/>
                  <a:pt x="1797965" y="0"/>
                  <a:pt x="1810115" y="0"/>
                </a:cubicBezTo>
                <a:cubicBezTo>
                  <a:pt x="2262691" y="0"/>
                  <a:pt x="2435824" y="298255"/>
                  <a:pt x="2481385" y="400012"/>
                </a:cubicBezTo>
                <a:cubicBezTo>
                  <a:pt x="2533021" y="375450"/>
                  <a:pt x="2654518" y="329835"/>
                  <a:pt x="2794239" y="329835"/>
                </a:cubicBezTo>
                <a:cubicBezTo>
                  <a:pt x="2946110" y="329835"/>
                  <a:pt x="3076719" y="382468"/>
                  <a:pt x="3179992" y="491243"/>
                </a:cubicBezTo>
                <a:cubicBezTo>
                  <a:pt x="3413873" y="729847"/>
                  <a:pt x="3416911" y="968451"/>
                  <a:pt x="3404761" y="1070208"/>
                </a:cubicBezTo>
                <a:cubicBezTo>
                  <a:pt x="3426023" y="1070208"/>
                  <a:pt x="3453360" y="1066700"/>
                  <a:pt x="3483734" y="1066700"/>
                </a:cubicBezTo>
                <a:cubicBezTo>
                  <a:pt x="3617380" y="1066700"/>
                  <a:pt x="3869486" y="1101788"/>
                  <a:pt x="4024395" y="1336883"/>
                </a:cubicBezTo>
                <a:cubicBezTo>
                  <a:pt x="4133742" y="1501801"/>
                  <a:pt x="4142854" y="1740405"/>
                  <a:pt x="4045657" y="1961464"/>
                </a:cubicBezTo>
                <a:cubicBezTo>
                  <a:pt x="3960609" y="2154452"/>
                  <a:pt x="3811775" y="2277263"/>
                  <a:pt x="3656867" y="2280772"/>
                </a:cubicBezTo>
                <a:lnTo>
                  <a:pt x="3651907" y="2289591"/>
                </a:lnTo>
                <a:lnTo>
                  <a:pt x="370390" y="2289591"/>
                </a:lnTo>
                <a:lnTo>
                  <a:pt x="352533" y="2282088"/>
                </a:lnTo>
                <a:cubicBezTo>
                  <a:pt x="248122" y="2229016"/>
                  <a:pt x="148646" y="2138663"/>
                  <a:pt x="75748" y="1989535"/>
                </a:cubicBezTo>
                <a:cubicBezTo>
                  <a:pt x="-30562" y="1768476"/>
                  <a:pt x="-24487" y="1505310"/>
                  <a:pt x="90935" y="1280741"/>
                </a:cubicBezTo>
                <a:cubicBezTo>
                  <a:pt x="191170" y="1094771"/>
                  <a:pt x="349116" y="975469"/>
                  <a:pt x="510099" y="975469"/>
                </a:cubicBezTo>
                <a:cubicBezTo>
                  <a:pt x="528323" y="975469"/>
                  <a:pt x="543511" y="978978"/>
                  <a:pt x="558698" y="978978"/>
                </a:cubicBezTo>
                <a:cubicBezTo>
                  <a:pt x="582997" y="891256"/>
                  <a:pt x="677157" y="645634"/>
                  <a:pt x="953562" y="645634"/>
                </a:cubicBezTo>
                <a:cubicBezTo>
                  <a:pt x="993049" y="645634"/>
                  <a:pt x="1035573" y="649143"/>
                  <a:pt x="1078097" y="659670"/>
                </a:cubicBezTo>
                <a:cubicBezTo>
                  <a:pt x="1102396" y="515805"/>
                  <a:pt x="1223893" y="21053"/>
                  <a:pt x="1770629" y="0"/>
                </a:cubicBezTo>
                <a:close/>
              </a:path>
            </a:pathLst>
          </a:custGeom>
          <a:gradFill>
            <a:gsLst>
              <a:gs pos="100000">
                <a:schemeClr val="bg1"/>
              </a:gs>
              <a:gs pos="0">
                <a:schemeClr val="bg1">
                  <a:lumMod val="95000"/>
                </a:schemeClr>
              </a:gs>
            </a:gsLst>
            <a:lin ang="2700000" scaled="1"/>
          </a:gradFill>
          <a:ln w="190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sz="240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36" name="Рисунок 35">
            <a:hlinkClick r:id="rId2"/>
            <a:extLst>
              <a:ext uri="{FF2B5EF4-FFF2-40B4-BE49-F238E27FC236}">
                <a16:creationId xmlns:a16="http://schemas.microsoft.com/office/drawing/2014/main" id="{1DEB5F1A-805C-4149-4CE1-928456D11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70" y="677858"/>
            <a:ext cx="2028056" cy="2028056"/>
          </a:xfrm>
          <a:prstGeom prst="rect">
            <a:avLst/>
          </a:prstGeom>
          <a:effectLst/>
        </p:spPr>
      </p:pic>
      <p:pic>
        <p:nvPicPr>
          <p:cNvPr id="37" name="Рисунок 36">
            <a:hlinkClick r:id="rId4"/>
            <a:extLst>
              <a:ext uri="{FF2B5EF4-FFF2-40B4-BE49-F238E27FC236}">
                <a16:creationId xmlns:a16="http://schemas.microsoft.com/office/drawing/2014/main" id="{9D49DFB9-680C-2BFE-99D4-97022008DA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7" t="35156" r="14482" b="37824"/>
          <a:stretch/>
        </p:blipFill>
        <p:spPr>
          <a:xfrm>
            <a:off x="8926427" y="676638"/>
            <a:ext cx="2367702" cy="2029276"/>
          </a:xfrm>
          <a:prstGeom prst="rect">
            <a:avLst/>
          </a:prstGeom>
          <a:effectLst/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1CD92E1-A84D-D14C-5350-4EB14AE97A73}"/>
              </a:ext>
            </a:extLst>
          </p:cNvPr>
          <p:cNvSpPr txBox="1"/>
          <p:nvPr/>
        </p:nvSpPr>
        <p:spPr>
          <a:xfrm>
            <a:off x="437797" y="3162677"/>
            <a:ext cx="342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04040"/>
                </a:solidFill>
                <a:latin typeface="Montserrat Medium" panose="00000600000000000000" pitchFamily="2" charset="-52"/>
              </a:rPr>
              <a:t>г. Краснодар, ул. Трамвайная 2/6 (БЦ «Меркурий»)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912ECF1-2178-25C6-A423-D432641B8DFA}"/>
              </a:ext>
            </a:extLst>
          </p:cNvPr>
          <p:cNvSpPr txBox="1"/>
          <p:nvPr/>
        </p:nvSpPr>
        <p:spPr>
          <a:xfrm>
            <a:off x="8396012" y="3678340"/>
            <a:ext cx="3428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04040"/>
                </a:solidFill>
                <a:latin typeface="Montserrat Medium" panose="00000600000000000000" pitchFamily="2" charset="-52"/>
              </a:rPr>
              <a:t>г. Краснодар, ул. Северная 405 (ИЦ «Аквариум»)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1540DF-82B8-BDB6-D656-DFC7D68656E1}"/>
              </a:ext>
            </a:extLst>
          </p:cNvPr>
          <p:cNvSpPr txBox="1"/>
          <p:nvPr/>
        </p:nvSpPr>
        <p:spPr>
          <a:xfrm>
            <a:off x="556879" y="6047071"/>
            <a:ext cx="286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04040"/>
                </a:solidFill>
                <a:latin typeface="Montserrat Medium" panose="00000600000000000000" pitchFamily="2" charset="-52"/>
              </a:rPr>
              <a:t>Телефон горячей линии </a:t>
            </a:r>
          </a:p>
          <a:p>
            <a:pPr algn="ctr"/>
            <a:r>
              <a:rPr lang="ru-RU" sz="1400" b="1" dirty="0">
                <a:solidFill>
                  <a:srgbClr val="ED6B55"/>
                </a:solidFill>
                <a:latin typeface="Montserrat Medium" panose="00000600000000000000" pitchFamily="2" charset="-52"/>
              </a:rPr>
              <a:t>8 (800) 707 07 11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B7B39E4-BE5D-5886-4233-B7F3646A9D97}"/>
              </a:ext>
            </a:extLst>
          </p:cNvPr>
          <p:cNvSpPr txBox="1"/>
          <p:nvPr/>
        </p:nvSpPr>
        <p:spPr>
          <a:xfrm>
            <a:off x="8808424" y="6047071"/>
            <a:ext cx="2867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404040"/>
                </a:solidFill>
                <a:latin typeface="Montserrat Medium" panose="00000600000000000000" pitchFamily="2" charset="-52"/>
              </a:rPr>
              <a:t>Сайт центра «Мой бизнес»</a:t>
            </a:r>
          </a:p>
          <a:p>
            <a:pPr algn="ctr"/>
            <a:r>
              <a:rPr lang="en-US" sz="1400" b="1" u="sng" dirty="0">
                <a:solidFill>
                  <a:srgbClr val="FF0000"/>
                </a:solidFill>
                <a:latin typeface="Montserrat Medium" panose="00000600000000000000" pitchFamily="2" charset="-52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www.moibiz93.ru</a:t>
            </a:r>
            <a:endParaRPr lang="ru-RU" sz="1400" b="1" u="sng" dirty="0">
              <a:solidFill>
                <a:srgbClr val="FF0000"/>
              </a:solidFill>
              <a:latin typeface="Montserrat Medium" panose="00000600000000000000" pitchFamily="2" charset="-52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3DCCE80-6065-5F61-64F7-EE46A6F12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65669" y="1001165"/>
            <a:ext cx="685800" cy="68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111F0FBE-7EC1-56C9-9CBD-D7A14E7BB1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26556" y="3219248"/>
            <a:ext cx="571500" cy="571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041B881-FED8-7E3F-1643-A557B325D4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1364" y="3569019"/>
            <a:ext cx="609600" cy="60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47CB25FD-B0AC-E856-6441-ACA08C19D3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59721" y="1562567"/>
            <a:ext cx="550069" cy="550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13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">
            <a:extLst>
              <a:ext uri="{FF2B5EF4-FFF2-40B4-BE49-F238E27FC236}">
                <a16:creationId xmlns:a16="http://schemas.microsoft.com/office/drawing/2014/main" id="{231BBA1C-22AE-C848-97E1-A4AE21AAA64E}"/>
              </a:ext>
            </a:extLst>
          </p:cNvPr>
          <p:cNvSpPr/>
          <p:nvPr/>
        </p:nvSpPr>
        <p:spPr>
          <a:xfrm>
            <a:off x="874617" y="4003746"/>
            <a:ext cx="2051100" cy="1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7" extrusionOk="0">
                <a:moveTo>
                  <a:pt x="10787" y="0"/>
                </a:moveTo>
                <a:cubicBezTo>
                  <a:pt x="8025" y="0"/>
                  <a:pt x="5265" y="1845"/>
                  <a:pt x="3158" y="5534"/>
                </a:cubicBezTo>
                <a:cubicBezTo>
                  <a:pt x="1060" y="9209"/>
                  <a:pt x="8" y="14022"/>
                  <a:pt x="1" y="18839"/>
                </a:cubicBezTo>
                <a:cubicBezTo>
                  <a:pt x="-7" y="20347"/>
                  <a:pt x="698" y="21568"/>
                  <a:pt x="1559" y="21538"/>
                </a:cubicBezTo>
                <a:cubicBezTo>
                  <a:pt x="2395" y="21509"/>
                  <a:pt x="3061" y="20303"/>
                  <a:pt x="3050" y="18839"/>
                </a:cubicBezTo>
                <a:cubicBezTo>
                  <a:pt x="3058" y="15388"/>
                  <a:pt x="3811" y="11942"/>
                  <a:pt x="5314" y="9310"/>
                </a:cubicBezTo>
                <a:cubicBezTo>
                  <a:pt x="6825" y="6663"/>
                  <a:pt x="8806" y="5340"/>
                  <a:pt x="10787" y="5340"/>
                </a:cubicBezTo>
                <a:cubicBezTo>
                  <a:pt x="12767" y="5340"/>
                  <a:pt x="14748" y="6663"/>
                  <a:pt x="16259" y="9310"/>
                </a:cubicBezTo>
                <a:cubicBezTo>
                  <a:pt x="17762" y="11942"/>
                  <a:pt x="18515" y="15388"/>
                  <a:pt x="18523" y="18839"/>
                </a:cubicBezTo>
                <a:cubicBezTo>
                  <a:pt x="18507" y="20360"/>
                  <a:pt x="19217" y="21600"/>
                  <a:pt x="20086" y="21566"/>
                </a:cubicBezTo>
                <a:cubicBezTo>
                  <a:pt x="20927" y="21534"/>
                  <a:pt x="21593" y="20312"/>
                  <a:pt x="21573" y="18839"/>
                </a:cubicBezTo>
                <a:cubicBezTo>
                  <a:pt x="21565" y="14022"/>
                  <a:pt x="20513" y="9209"/>
                  <a:pt x="18415" y="5534"/>
                </a:cubicBezTo>
                <a:cubicBezTo>
                  <a:pt x="16308" y="1845"/>
                  <a:pt x="13548" y="0"/>
                  <a:pt x="10787" y="0"/>
                </a:cubicBezTo>
                <a:close/>
              </a:path>
            </a:pathLst>
          </a:custGeom>
          <a:solidFill>
            <a:srgbClr val="ED6B55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A0B466F9-156E-C23F-08AF-9C4A4DFBF475}"/>
              </a:ext>
            </a:extLst>
          </p:cNvPr>
          <p:cNvSpPr/>
          <p:nvPr/>
        </p:nvSpPr>
        <p:spPr>
          <a:xfrm>
            <a:off x="3399366" y="4003746"/>
            <a:ext cx="2051100" cy="1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7" extrusionOk="0">
                <a:moveTo>
                  <a:pt x="10787" y="0"/>
                </a:moveTo>
                <a:cubicBezTo>
                  <a:pt x="8025" y="0"/>
                  <a:pt x="5265" y="1845"/>
                  <a:pt x="3158" y="5534"/>
                </a:cubicBezTo>
                <a:cubicBezTo>
                  <a:pt x="1060" y="9209"/>
                  <a:pt x="8" y="14022"/>
                  <a:pt x="1" y="18839"/>
                </a:cubicBezTo>
                <a:cubicBezTo>
                  <a:pt x="-7" y="20347"/>
                  <a:pt x="698" y="21568"/>
                  <a:pt x="1559" y="21538"/>
                </a:cubicBezTo>
                <a:cubicBezTo>
                  <a:pt x="2395" y="21509"/>
                  <a:pt x="3061" y="20303"/>
                  <a:pt x="3050" y="18839"/>
                </a:cubicBezTo>
                <a:cubicBezTo>
                  <a:pt x="3058" y="15388"/>
                  <a:pt x="3811" y="11942"/>
                  <a:pt x="5314" y="9310"/>
                </a:cubicBezTo>
                <a:cubicBezTo>
                  <a:pt x="6825" y="6663"/>
                  <a:pt x="8806" y="5340"/>
                  <a:pt x="10787" y="5340"/>
                </a:cubicBezTo>
                <a:cubicBezTo>
                  <a:pt x="12767" y="5340"/>
                  <a:pt x="14748" y="6663"/>
                  <a:pt x="16259" y="9310"/>
                </a:cubicBezTo>
                <a:cubicBezTo>
                  <a:pt x="17762" y="11942"/>
                  <a:pt x="18515" y="15388"/>
                  <a:pt x="18523" y="18839"/>
                </a:cubicBezTo>
                <a:cubicBezTo>
                  <a:pt x="18507" y="20360"/>
                  <a:pt x="19217" y="21600"/>
                  <a:pt x="20086" y="21566"/>
                </a:cubicBezTo>
                <a:cubicBezTo>
                  <a:pt x="20927" y="21534"/>
                  <a:pt x="21593" y="20312"/>
                  <a:pt x="21573" y="18839"/>
                </a:cubicBezTo>
                <a:cubicBezTo>
                  <a:pt x="21565" y="14022"/>
                  <a:pt x="20513" y="9209"/>
                  <a:pt x="18415" y="5534"/>
                </a:cubicBezTo>
                <a:cubicBezTo>
                  <a:pt x="16308" y="1845"/>
                  <a:pt x="13548" y="0"/>
                  <a:pt x="10787" y="0"/>
                </a:cubicBezTo>
                <a:close/>
              </a:path>
            </a:pathLst>
          </a:custGeom>
          <a:solidFill>
            <a:srgbClr val="ED6B55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27A629E9-2A60-304D-2AE2-21087E98F48E}"/>
              </a:ext>
            </a:extLst>
          </p:cNvPr>
          <p:cNvSpPr/>
          <p:nvPr/>
        </p:nvSpPr>
        <p:spPr>
          <a:xfrm>
            <a:off x="5924116" y="4003746"/>
            <a:ext cx="2051100" cy="1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7" extrusionOk="0">
                <a:moveTo>
                  <a:pt x="10787" y="0"/>
                </a:moveTo>
                <a:cubicBezTo>
                  <a:pt x="8025" y="0"/>
                  <a:pt x="5265" y="1845"/>
                  <a:pt x="3158" y="5534"/>
                </a:cubicBezTo>
                <a:cubicBezTo>
                  <a:pt x="1060" y="9209"/>
                  <a:pt x="8" y="14022"/>
                  <a:pt x="1" y="18839"/>
                </a:cubicBezTo>
                <a:cubicBezTo>
                  <a:pt x="-7" y="20347"/>
                  <a:pt x="698" y="21568"/>
                  <a:pt x="1559" y="21538"/>
                </a:cubicBezTo>
                <a:cubicBezTo>
                  <a:pt x="2395" y="21509"/>
                  <a:pt x="3061" y="20303"/>
                  <a:pt x="3050" y="18839"/>
                </a:cubicBezTo>
                <a:cubicBezTo>
                  <a:pt x="3058" y="15388"/>
                  <a:pt x="3811" y="11942"/>
                  <a:pt x="5314" y="9310"/>
                </a:cubicBezTo>
                <a:cubicBezTo>
                  <a:pt x="6825" y="6663"/>
                  <a:pt x="8806" y="5340"/>
                  <a:pt x="10787" y="5340"/>
                </a:cubicBezTo>
                <a:cubicBezTo>
                  <a:pt x="12767" y="5340"/>
                  <a:pt x="14748" y="6663"/>
                  <a:pt x="16259" y="9310"/>
                </a:cubicBezTo>
                <a:cubicBezTo>
                  <a:pt x="17762" y="11942"/>
                  <a:pt x="18515" y="15388"/>
                  <a:pt x="18523" y="18839"/>
                </a:cubicBezTo>
                <a:cubicBezTo>
                  <a:pt x="18507" y="20360"/>
                  <a:pt x="19217" y="21600"/>
                  <a:pt x="20086" y="21566"/>
                </a:cubicBezTo>
                <a:cubicBezTo>
                  <a:pt x="20927" y="21534"/>
                  <a:pt x="21593" y="20312"/>
                  <a:pt x="21573" y="18839"/>
                </a:cubicBezTo>
                <a:cubicBezTo>
                  <a:pt x="21565" y="14022"/>
                  <a:pt x="20513" y="9209"/>
                  <a:pt x="18415" y="5534"/>
                </a:cubicBezTo>
                <a:cubicBezTo>
                  <a:pt x="16308" y="1845"/>
                  <a:pt x="13548" y="0"/>
                  <a:pt x="10787" y="0"/>
                </a:cubicBezTo>
                <a:close/>
              </a:path>
            </a:pathLst>
          </a:custGeom>
          <a:solidFill>
            <a:srgbClr val="ED6B55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sz="1600">
              <a:solidFill>
                <a:schemeClr val="accent1"/>
              </a:solidFill>
            </a:endParaRPr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C3463FED-9DEB-FAEA-D712-6AFBCC40F4A2}"/>
              </a:ext>
            </a:extLst>
          </p:cNvPr>
          <p:cNvSpPr/>
          <p:nvPr/>
        </p:nvSpPr>
        <p:spPr>
          <a:xfrm>
            <a:off x="8448866" y="4003746"/>
            <a:ext cx="2051100" cy="11708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7" extrusionOk="0">
                <a:moveTo>
                  <a:pt x="10787" y="0"/>
                </a:moveTo>
                <a:cubicBezTo>
                  <a:pt x="8025" y="0"/>
                  <a:pt x="5265" y="1845"/>
                  <a:pt x="3158" y="5534"/>
                </a:cubicBezTo>
                <a:cubicBezTo>
                  <a:pt x="1060" y="9209"/>
                  <a:pt x="8" y="14022"/>
                  <a:pt x="1" y="18839"/>
                </a:cubicBezTo>
                <a:cubicBezTo>
                  <a:pt x="-7" y="20347"/>
                  <a:pt x="698" y="21568"/>
                  <a:pt x="1559" y="21538"/>
                </a:cubicBezTo>
                <a:cubicBezTo>
                  <a:pt x="2395" y="21509"/>
                  <a:pt x="3061" y="20303"/>
                  <a:pt x="3050" y="18839"/>
                </a:cubicBezTo>
                <a:cubicBezTo>
                  <a:pt x="3058" y="15388"/>
                  <a:pt x="3811" y="11942"/>
                  <a:pt x="5314" y="9310"/>
                </a:cubicBezTo>
                <a:cubicBezTo>
                  <a:pt x="6825" y="6663"/>
                  <a:pt x="8806" y="5340"/>
                  <a:pt x="10787" y="5340"/>
                </a:cubicBezTo>
                <a:cubicBezTo>
                  <a:pt x="12767" y="5340"/>
                  <a:pt x="14748" y="6663"/>
                  <a:pt x="16259" y="9310"/>
                </a:cubicBezTo>
                <a:cubicBezTo>
                  <a:pt x="17762" y="11942"/>
                  <a:pt x="18515" y="15388"/>
                  <a:pt x="18523" y="18839"/>
                </a:cubicBezTo>
                <a:cubicBezTo>
                  <a:pt x="18507" y="20360"/>
                  <a:pt x="19217" y="21600"/>
                  <a:pt x="20086" y="21566"/>
                </a:cubicBezTo>
                <a:cubicBezTo>
                  <a:pt x="20927" y="21534"/>
                  <a:pt x="21593" y="20312"/>
                  <a:pt x="21573" y="18839"/>
                </a:cubicBezTo>
                <a:cubicBezTo>
                  <a:pt x="21565" y="14022"/>
                  <a:pt x="20513" y="9209"/>
                  <a:pt x="18415" y="5534"/>
                </a:cubicBezTo>
                <a:cubicBezTo>
                  <a:pt x="16308" y="1845"/>
                  <a:pt x="13548" y="0"/>
                  <a:pt x="10787" y="0"/>
                </a:cubicBezTo>
                <a:close/>
              </a:path>
            </a:pathLst>
          </a:custGeom>
          <a:solidFill>
            <a:srgbClr val="ED6B55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sz="1600">
              <a:solidFill>
                <a:schemeClr val="accent1"/>
              </a:solidFill>
            </a:endParaRPr>
          </a:p>
        </p:txBody>
      </p:sp>
      <p:sp>
        <p:nvSpPr>
          <p:cNvPr id="8" name="Shape">
            <a:extLst>
              <a:ext uri="{FF2B5EF4-FFF2-40B4-BE49-F238E27FC236}">
                <a16:creationId xmlns:a16="http://schemas.microsoft.com/office/drawing/2014/main" id="{AC9B6142-6330-44B8-59B1-3D96FEE95787}"/>
              </a:ext>
            </a:extLst>
          </p:cNvPr>
          <p:cNvSpPr/>
          <p:nvPr/>
        </p:nvSpPr>
        <p:spPr>
          <a:xfrm rot="10800000">
            <a:off x="7188696" y="2832367"/>
            <a:ext cx="2051100" cy="117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7" extrusionOk="0">
                <a:moveTo>
                  <a:pt x="10787" y="0"/>
                </a:moveTo>
                <a:cubicBezTo>
                  <a:pt x="8025" y="0"/>
                  <a:pt x="5265" y="1845"/>
                  <a:pt x="3158" y="5534"/>
                </a:cubicBezTo>
                <a:cubicBezTo>
                  <a:pt x="1060" y="9209"/>
                  <a:pt x="8" y="14022"/>
                  <a:pt x="1" y="18839"/>
                </a:cubicBezTo>
                <a:cubicBezTo>
                  <a:pt x="-7" y="20347"/>
                  <a:pt x="698" y="21568"/>
                  <a:pt x="1559" y="21538"/>
                </a:cubicBezTo>
                <a:cubicBezTo>
                  <a:pt x="2395" y="21509"/>
                  <a:pt x="3061" y="20303"/>
                  <a:pt x="3050" y="18839"/>
                </a:cubicBezTo>
                <a:cubicBezTo>
                  <a:pt x="3058" y="15388"/>
                  <a:pt x="3811" y="11942"/>
                  <a:pt x="5314" y="9310"/>
                </a:cubicBezTo>
                <a:cubicBezTo>
                  <a:pt x="6825" y="6663"/>
                  <a:pt x="8806" y="5340"/>
                  <a:pt x="10787" y="5340"/>
                </a:cubicBezTo>
                <a:cubicBezTo>
                  <a:pt x="12767" y="5340"/>
                  <a:pt x="14748" y="6663"/>
                  <a:pt x="16259" y="9310"/>
                </a:cubicBezTo>
                <a:cubicBezTo>
                  <a:pt x="17762" y="11942"/>
                  <a:pt x="18515" y="15388"/>
                  <a:pt x="18523" y="18839"/>
                </a:cubicBezTo>
                <a:cubicBezTo>
                  <a:pt x="18507" y="20360"/>
                  <a:pt x="19217" y="21600"/>
                  <a:pt x="20086" y="21566"/>
                </a:cubicBezTo>
                <a:cubicBezTo>
                  <a:pt x="20927" y="21534"/>
                  <a:pt x="21593" y="20312"/>
                  <a:pt x="21573" y="18839"/>
                </a:cubicBezTo>
                <a:cubicBezTo>
                  <a:pt x="21565" y="14022"/>
                  <a:pt x="20513" y="9209"/>
                  <a:pt x="18415" y="5534"/>
                </a:cubicBezTo>
                <a:cubicBezTo>
                  <a:pt x="16308" y="1845"/>
                  <a:pt x="13548" y="0"/>
                  <a:pt x="10787" y="0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sz="1600">
              <a:solidFill>
                <a:schemeClr val="accent1"/>
              </a:solidFill>
            </a:endParaRPr>
          </a:p>
        </p:txBody>
      </p:sp>
      <p:sp>
        <p:nvSpPr>
          <p:cNvPr id="9" name="Shape">
            <a:extLst>
              <a:ext uri="{FF2B5EF4-FFF2-40B4-BE49-F238E27FC236}">
                <a16:creationId xmlns:a16="http://schemas.microsoft.com/office/drawing/2014/main" id="{7529E359-165A-74EC-034A-E4065E0D8213}"/>
              </a:ext>
            </a:extLst>
          </p:cNvPr>
          <p:cNvSpPr/>
          <p:nvPr/>
        </p:nvSpPr>
        <p:spPr>
          <a:xfrm rot="10800000">
            <a:off x="4663946" y="2832367"/>
            <a:ext cx="2051100" cy="117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7" extrusionOk="0">
                <a:moveTo>
                  <a:pt x="10787" y="0"/>
                </a:moveTo>
                <a:cubicBezTo>
                  <a:pt x="8025" y="0"/>
                  <a:pt x="5265" y="1845"/>
                  <a:pt x="3158" y="5534"/>
                </a:cubicBezTo>
                <a:cubicBezTo>
                  <a:pt x="1060" y="9209"/>
                  <a:pt x="8" y="14022"/>
                  <a:pt x="1" y="18839"/>
                </a:cubicBezTo>
                <a:cubicBezTo>
                  <a:pt x="-7" y="20347"/>
                  <a:pt x="698" y="21568"/>
                  <a:pt x="1559" y="21538"/>
                </a:cubicBezTo>
                <a:cubicBezTo>
                  <a:pt x="2395" y="21509"/>
                  <a:pt x="3061" y="20303"/>
                  <a:pt x="3050" y="18839"/>
                </a:cubicBezTo>
                <a:cubicBezTo>
                  <a:pt x="3058" y="15388"/>
                  <a:pt x="3811" y="11942"/>
                  <a:pt x="5314" y="9310"/>
                </a:cubicBezTo>
                <a:cubicBezTo>
                  <a:pt x="6825" y="6663"/>
                  <a:pt x="8806" y="5340"/>
                  <a:pt x="10787" y="5340"/>
                </a:cubicBezTo>
                <a:cubicBezTo>
                  <a:pt x="12767" y="5340"/>
                  <a:pt x="14748" y="6663"/>
                  <a:pt x="16259" y="9310"/>
                </a:cubicBezTo>
                <a:cubicBezTo>
                  <a:pt x="17762" y="11942"/>
                  <a:pt x="18515" y="15388"/>
                  <a:pt x="18523" y="18839"/>
                </a:cubicBezTo>
                <a:cubicBezTo>
                  <a:pt x="18507" y="20360"/>
                  <a:pt x="19217" y="21600"/>
                  <a:pt x="20086" y="21566"/>
                </a:cubicBezTo>
                <a:cubicBezTo>
                  <a:pt x="20927" y="21534"/>
                  <a:pt x="21593" y="20312"/>
                  <a:pt x="21573" y="18839"/>
                </a:cubicBezTo>
                <a:cubicBezTo>
                  <a:pt x="21565" y="14022"/>
                  <a:pt x="20513" y="9209"/>
                  <a:pt x="18415" y="5534"/>
                </a:cubicBezTo>
                <a:cubicBezTo>
                  <a:pt x="16308" y="1845"/>
                  <a:pt x="13548" y="0"/>
                  <a:pt x="10787" y="0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endParaRPr sz="1600">
              <a:solidFill>
                <a:schemeClr val="accent1"/>
              </a:solidFill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336CEFFD-9D62-E6C3-8CA5-D3EF87C4BB51}"/>
              </a:ext>
            </a:extLst>
          </p:cNvPr>
          <p:cNvSpPr/>
          <p:nvPr/>
        </p:nvSpPr>
        <p:spPr>
          <a:xfrm rot="10800000">
            <a:off x="2139196" y="2832367"/>
            <a:ext cx="2051100" cy="11708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2" h="21567" extrusionOk="0">
                <a:moveTo>
                  <a:pt x="10787" y="0"/>
                </a:moveTo>
                <a:cubicBezTo>
                  <a:pt x="8025" y="0"/>
                  <a:pt x="5265" y="1845"/>
                  <a:pt x="3158" y="5534"/>
                </a:cubicBezTo>
                <a:cubicBezTo>
                  <a:pt x="1060" y="9209"/>
                  <a:pt x="8" y="14022"/>
                  <a:pt x="1" y="18839"/>
                </a:cubicBezTo>
                <a:cubicBezTo>
                  <a:pt x="-7" y="20347"/>
                  <a:pt x="698" y="21568"/>
                  <a:pt x="1559" y="21538"/>
                </a:cubicBezTo>
                <a:cubicBezTo>
                  <a:pt x="2395" y="21509"/>
                  <a:pt x="3061" y="20303"/>
                  <a:pt x="3050" y="18839"/>
                </a:cubicBezTo>
                <a:cubicBezTo>
                  <a:pt x="3058" y="15388"/>
                  <a:pt x="3811" y="11942"/>
                  <a:pt x="5314" y="9310"/>
                </a:cubicBezTo>
                <a:cubicBezTo>
                  <a:pt x="6825" y="6663"/>
                  <a:pt x="8806" y="5340"/>
                  <a:pt x="10787" y="5340"/>
                </a:cubicBezTo>
                <a:cubicBezTo>
                  <a:pt x="12767" y="5340"/>
                  <a:pt x="14748" y="6663"/>
                  <a:pt x="16259" y="9310"/>
                </a:cubicBezTo>
                <a:cubicBezTo>
                  <a:pt x="17762" y="11942"/>
                  <a:pt x="18515" y="15388"/>
                  <a:pt x="18523" y="18839"/>
                </a:cubicBezTo>
                <a:cubicBezTo>
                  <a:pt x="18507" y="20360"/>
                  <a:pt x="19217" y="21600"/>
                  <a:pt x="20086" y="21566"/>
                </a:cubicBezTo>
                <a:cubicBezTo>
                  <a:pt x="20927" y="21534"/>
                  <a:pt x="21593" y="20312"/>
                  <a:pt x="21573" y="18839"/>
                </a:cubicBezTo>
                <a:cubicBezTo>
                  <a:pt x="21565" y="14022"/>
                  <a:pt x="20513" y="9209"/>
                  <a:pt x="18415" y="5534"/>
                </a:cubicBezTo>
                <a:cubicBezTo>
                  <a:pt x="16308" y="1845"/>
                  <a:pt x="13548" y="0"/>
                  <a:pt x="10787" y="0"/>
                </a:cubicBezTo>
                <a:close/>
              </a:path>
            </a:pathLst>
          </a:custGeom>
          <a:solidFill>
            <a:srgbClr val="404040"/>
          </a:solidFill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chemeClr val="accent1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7953D4-5B1B-A599-4BF2-FA8862422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67433" y="4815611"/>
            <a:ext cx="514965" cy="321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068DF6-154F-E3B5-9951-2FBA476C2CB4}"/>
              </a:ext>
            </a:extLst>
          </p:cNvPr>
          <p:cNvSpPr txBox="1"/>
          <p:nvPr/>
        </p:nvSpPr>
        <p:spPr>
          <a:xfrm>
            <a:off x="4016147" y="5438186"/>
            <a:ext cx="8176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Montserrat Medium" panose="00000600000000000000" pitchFamily="2" charset="-52"/>
              </a:rPr>
              <a:t>Гранты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0BFA11-2EE2-A773-5EAA-3FB7CB714795}"/>
              </a:ext>
            </a:extLst>
          </p:cNvPr>
          <p:cNvSpPr txBox="1"/>
          <p:nvPr/>
        </p:nvSpPr>
        <p:spPr>
          <a:xfrm>
            <a:off x="6068746" y="5438186"/>
            <a:ext cx="176183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Montserrat Medium" panose="00000600000000000000" pitchFamily="2" charset="-52"/>
              </a:rPr>
              <a:t>Поручительства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C7A283-7300-8CA1-B9B1-ADAADD0AB434}"/>
              </a:ext>
            </a:extLst>
          </p:cNvPr>
          <p:cNvSpPr txBox="1"/>
          <p:nvPr/>
        </p:nvSpPr>
        <p:spPr>
          <a:xfrm>
            <a:off x="9123108" y="5438186"/>
            <a:ext cx="81765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Montserrat Medium" panose="00000600000000000000" pitchFamily="2" charset="-52"/>
              </a:rPr>
              <a:t>Займы</a:t>
            </a:r>
          </a:p>
        </p:txBody>
      </p:sp>
      <p:pic>
        <p:nvPicPr>
          <p:cNvPr id="15" name="Рисунок 14" descr="Вопросы со сплошной заливкой">
            <a:extLst>
              <a:ext uri="{FF2B5EF4-FFF2-40B4-BE49-F238E27FC236}">
                <a16:creationId xmlns:a16="http://schemas.microsoft.com/office/drawing/2014/main" id="{96596567-6438-78DE-3387-613E44964E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0337" y="2831856"/>
            <a:ext cx="580156" cy="580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озговой штурм группы со сплошной заливкой">
            <a:extLst>
              <a:ext uri="{FF2B5EF4-FFF2-40B4-BE49-F238E27FC236}">
                <a16:creationId xmlns:a16="http://schemas.microsoft.com/office/drawing/2014/main" id="{FF2CC12F-1535-AC1B-4690-D5E142F05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12141" y="2819830"/>
            <a:ext cx="604207" cy="604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Тележка для покупок со сплошной заливкой">
            <a:extLst>
              <a:ext uri="{FF2B5EF4-FFF2-40B4-BE49-F238E27FC236}">
                <a16:creationId xmlns:a16="http://schemas.microsoft.com/office/drawing/2014/main" id="{6614D91F-644B-63B6-9DA1-6C21B00EB3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85226" y="2825842"/>
            <a:ext cx="592181" cy="592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FFFFED9-29FF-0AF0-A366-D16E045B44A0}"/>
              </a:ext>
            </a:extLst>
          </p:cNvPr>
          <p:cNvSpPr txBox="1"/>
          <p:nvPr/>
        </p:nvSpPr>
        <p:spPr>
          <a:xfrm>
            <a:off x="1345731" y="5438186"/>
            <a:ext cx="11088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404040"/>
                </a:solidFill>
                <a:latin typeface="Montserrat Medium" panose="00000600000000000000" pitchFamily="2" charset="-52"/>
              </a:rPr>
              <a:t>Субсидии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5D9496-854E-675E-ED18-39CB9A5F8B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10833" y="4660772"/>
            <a:ext cx="527165" cy="5271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C17726-2470-DCB3-6AD8-34836253BD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2945" y="4654883"/>
            <a:ext cx="527166" cy="527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73901F4-19C1-7B29-FA14-E801B9D195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36582" y="4654883"/>
            <a:ext cx="527165" cy="477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BB3421-6F7B-0265-D4F8-C2D65699E148}"/>
              </a:ext>
            </a:extLst>
          </p:cNvPr>
          <p:cNvSpPr txBox="1"/>
          <p:nvPr/>
        </p:nvSpPr>
        <p:spPr>
          <a:xfrm>
            <a:off x="517925" y="428948"/>
            <a:ext cx="10375821" cy="98488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Виды государственной поддержки субъектов МСП Краснодарского края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D6FC34-2F68-07E8-6CF0-630B90A0F378}"/>
              </a:ext>
            </a:extLst>
          </p:cNvPr>
          <p:cNvSpPr txBox="1"/>
          <p:nvPr/>
        </p:nvSpPr>
        <p:spPr>
          <a:xfrm>
            <a:off x="531178" y="1448189"/>
            <a:ext cx="32303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rgbClr val="6A040F"/>
                </a:solidFill>
                <a:latin typeface="Montserrat Medium" panose="00000600000000000000" pitchFamily="2" charset="-52"/>
              </a:rPr>
              <a:t>Финансовая и нефинансовая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954832-4351-6592-F0CD-B2A15EF4D378}"/>
              </a:ext>
            </a:extLst>
          </p:cNvPr>
          <p:cNvSpPr txBox="1"/>
          <p:nvPr/>
        </p:nvSpPr>
        <p:spPr>
          <a:xfrm>
            <a:off x="2279663" y="2295835"/>
            <a:ext cx="17615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Консультации</a:t>
            </a:r>
            <a:endParaRPr lang="ru-RU" sz="1600" dirty="0">
              <a:solidFill>
                <a:srgbClr val="ED6B55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E12283-75B8-C156-706F-643C68AA5ED2}"/>
              </a:ext>
            </a:extLst>
          </p:cNvPr>
          <p:cNvSpPr txBox="1"/>
          <p:nvPr/>
        </p:nvSpPr>
        <p:spPr>
          <a:xfrm>
            <a:off x="5252634" y="2291794"/>
            <a:ext cx="8705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Услуги</a:t>
            </a:r>
            <a:endParaRPr lang="ru-RU" sz="1600" dirty="0">
              <a:solidFill>
                <a:srgbClr val="ED6B55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C22C474-8D00-3203-53E2-A499A31A96FD}"/>
              </a:ext>
            </a:extLst>
          </p:cNvPr>
          <p:cNvSpPr txBox="1"/>
          <p:nvPr/>
        </p:nvSpPr>
        <p:spPr>
          <a:xfrm>
            <a:off x="7345466" y="2287944"/>
            <a:ext cx="173755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Мероприятия</a:t>
            </a:r>
            <a:endParaRPr lang="ru-RU" sz="1600" dirty="0">
              <a:solidFill>
                <a:srgbClr val="ED6B55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08CD85-0C43-1F91-0E2F-82E3FAA35EF5}"/>
              </a:ext>
            </a:extLst>
          </p:cNvPr>
          <p:cNvSpPr txBox="1"/>
          <p:nvPr/>
        </p:nvSpPr>
        <p:spPr>
          <a:xfrm>
            <a:off x="10479557" y="5497216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02</a:t>
            </a:r>
          </a:p>
        </p:txBody>
      </p:sp>
      <p:pic>
        <p:nvPicPr>
          <p:cNvPr id="3" name="Picture 15">
            <a:extLst>
              <a:ext uri="{FF2B5EF4-FFF2-40B4-BE49-F238E27FC236}">
                <a16:creationId xmlns:a16="http://schemas.microsoft.com/office/drawing/2014/main" id="{D612635D-9F84-F1D2-7F49-54DB4B2063C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159695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DD62AB6-1B05-8ECB-5AF4-FB19496CC539}"/>
              </a:ext>
            </a:extLst>
          </p:cNvPr>
          <p:cNvSpPr txBox="1"/>
          <p:nvPr/>
        </p:nvSpPr>
        <p:spPr>
          <a:xfrm>
            <a:off x="10479557" y="5497216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ED48B3-CD0A-D1E5-E7D9-634DA9C3E58B}"/>
              </a:ext>
            </a:extLst>
          </p:cNvPr>
          <p:cNvSpPr txBox="1"/>
          <p:nvPr/>
        </p:nvSpPr>
        <p:spPr>
          <a:xfrm>
            <a:off x="520151" y="439239"/>
            <a:ext cx="964248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Структурные подразделения Фонда развития бизнеса Краснодарского края</a:t>
            </a:r>
          </a:p>
        </p:txBody>
      </p:sp>
      <p:sp>
        <p:nvSpPr>
          <p:cNvPr id="3" name="Google Shape;2408;p28">
            <a:extLst>
              <a:ext uri="{FF2B5EF4-FFF2-40B4-BE49-F238E27FC236}">
                <a16:creationId xmlns:a16="http://schemas.microsoft.com/office/drawing/2014/main" id="{541DD274-D827-1BD7-831F-08FDFDC0B385}"/>
              </a:ext>
            </a:extLst>
          </p:cNvPr>
          <p:cNvSpPr/>
          <p:nvPr/>
        </p:nvSpPr>
        <p:spPr>
          <a:xfrm>
            <a:off x="2060563" y="2076000"/>
            <a:ext cx="5772322" cy="572700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" name="Google Shape;2410;p28">
            <a:extLst>
              <a:ext uri="{FF2B5EF4-FFF2-40B4-BE49-F238E27FC236}">
                <a16:creationId xmlns:a16="http://schemas.microsoft.com/office/drawing/2014/main" id="{8D84F8E4-C187-750E-60C9-F99A537FA67F}"/>
              </a:ext>
            </a:extLst>
          </p:cNvPr>
          <p:cNvSpPr/>
          <p:nvPr/>
        </p:nvSpPr>
        <p:spPr>
          <a:xfrm>
            <a:off x="515938" y="2076000"/>
            <a:ext cx="1440300" cy="572700"/>
          </a:xfrm>
          <a:prstGeom prst="roundRect">
            <a:avLst>
              <a:gd name="adj" fmla="val 0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2009 г.</a:t>
            </a:r>
            <a:endParaRPr lang="ru-RU" sz="2000" dirty="0">
              <a:solidFill>
                <a:srgbClr val="ED6B55"/>
              </a:solidFill>
              <a:latin typeface="Montserrat SemiBold" panose="00000700000000000000" pitchFamily="2" charset="-52"/>
            </a:endParaRPr>
          </a:p>
        </p:txBody>
      </p:sp>
      <p:cxnSp>
        <p:nvCxnSpPr>
          <p:cNvPr id="8" name="Google Shape;2413;p28">
            <a:extLst>
              <a:ext uri="{FF2B5EF4-FFF2-40B4-BE49-F238E27FC236}">
                <a16:creationId xmlns:a16="http://schemas.microsoft.com/office/drawing/2014/main" id="{B4B93FF3-2EB6-C2F0-B7F8-BDE89F2F55DA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7869218" y="2362350"/>
            <a:ext cx="642300" cy="0"/>
          </a:xfrm>
          <a:prstGeom prst="straightConnector1">
            <a:avLst/>
          </a:prstGeom>
          <a:noFill/>
          <a:ln w="19050" cap="flat" cmpd="sng">
            <a:solidFill>
              <a:srgbClr val="6B8A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2414;p28">
            <a:extLst>
              <a:ext uri="{FF2B5EF4-FFF2-40B4-BE49-F238E27FC236}">
                <a16:creationId xmlns:a16="http://schemas.microsoft.com/office/drawing/2014/main" id="{CEACE445-8B5C-82BE-E940-56F403E42D15}"/>
              </a:ext>
            </a:extLst>
          </p:cNvPr>
          <p:cNvSpPr/>
          <p:nvPr/>
        </p:nvSpPr>
        <p:spPr>
          <a:xfrm>
            <a:off x="8511443" y="2076000"/>
            <a:ext cx="572700" cy="572700"/>
          </a:xfrm>
          <a:prstGeom prst="roundRect">
            <a:avLst>
              <a:gd name="adj" fmla="val 50000"/>
            </a:avLst>
          </a:prstGeom>
          <a:solidFill>
            <a:srgbClr val="6B8A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5EAF4E-9884-09EA-4200-D4D975DCA1DF}"/>
              </a:ext>
            </a:extLst>
          </p:cNvPr>
          <p:cNvSpPr txBox="1"/>
          <p:nvPr/>
        </p:nvSpPr>
        <p:spPr>
          <a:xfrm>
            <a:off x="2204763" y="2243998"/>
            <a:ext cx="4872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Региональная гарантийная организация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75F379-6925-D054-2F0D-4034AC838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3057" y="2194036"/>
            <a:ext cx="345485" cy="336627"/>
          </a:xfrm>
          <a:prstGeom prst="rect">
            <a:avLst/>
          </a:prstGeom>
        </p:spPr>
      </p:pic>
      <p:sp>
        <p:nvSpPr>
          <p:cNvPr id="28" name="Google Shape;2410;p28">
            <a:extLst>
              <a:ext uri="{FF2B5EF4-FFF2-40B4-BE49-F238E27FC236}">
                <a16:creationId xmlns:a16="http://schemas.microsoft.com/office/drawing/2014/main" id="{1005C7E6-BAB3-314C-3EA2-15EB601F0F3E}"/>
              </a:ext>
            </a:extLst>
          </p:cNvPr>
          <p:cNvSpPr/>
          <p:nvPr/>
        </p:nvSpPr>
        <p:spPr>
          <a:xfrm>
            <a:off x="515938" y="2845912"/>
            <a:ext cx="1440300" cy="572700"/>
          </a:xfrm>
          <a:prstGeom prst="roundRect">
            <a:avLst>
              <a:gd name="adj" fmla="val 0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2014 г.</a:t>
            </a:r>
          </a:p>
        </p:txBody>
      </p:sp>
      <p:sp>
        <p:nvSpPr>
          <p:cNvPr id="29" name="Google Shape;2410;p28">
            <a:extLst>
              <a:ext uri="{FF2B5EF4-FFF2-40B4-BE49-F238E27FC236}">
                <a16:creationId xmlns:a16="http://schemas.microsoft.com/office/drawing/2014/main" id="{0AE40EF2-00AC-BE4F-15CB-82FDB3E278D1}"/>
              </a:ext>
            </a:extLst>
          </p:cNvPr>
          <p:cNvSpPr/>
          <p:nvPr/>
        </p:nvSpPr>
        <p:spPr>
          <a:xfrm>
            <a:off x="515938" y="3615824"/>
            <a:ext cx="1440300" cy="572700"/>
          </a:xfrm>
          <a:prstGeom prst="roundRect">
            <a:avLst>
              <a:gd name="adj" fmla="val 0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2017 г.</a:t>
            </a:r>
            <a:endParaRPr lang="ru-RU" sz="2000" dirty="0">
              <a:solidFill>
                <a:srgbClr val="ED6B55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0" name="Google Shape;2410;p28">
            <a:extLst>
              <a:ext uri="{FF2B5EF4-FFF2-40B4-BE49-F238E27FC236}">
                <a16:creationId xmlns:a16="http://schemas.microsoft.com/office/drawing/2014/main" id="{7A49E726-5A63-09D1-66F3-64495F2567D5}"/>
              </a:ext>
            </a:extLst>
          </p:cNvPr>
          <p:cNvSpPr/>
          <p:nvPr/>
        </p:nvSpPr>
        <p:spPr>
          <a:xfrm>
            <a:off x="515938" y="4385736"/>
            <a:ext cx="1440300" cy="572700"/>
          </a:xfrm>
          <a:prstGeom prst="roundRect">
            <a:avLst>
              <a:gd name="adj" fmla="val 0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2018 г.</a:t>
            </a:r>
            <a:endParaRPr lang="ru-RU" sz="2000" dirty="0">
              <a:solidFill>
                <a:srgbClr val="ED6B55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1" name="Google Shape;2410;p28">
            <a:extLst>
              <a:ext uri="{FF2B5EF4-FFF2-40B4-BE49-F238E27FC236}">
                <a16:creationId xmlns:a16="http://schemas.microsoft.com/office/drawing/2014/main" id="{F58E7D1F-4251-316D-8E62-EB2C67A377F2}"/>
              </a:ext>
            </a:extLst>
          </p:cNvPr>
          <p:cNvSpPr/>
          <p:nvPr/>
        </p:nvSpPr>
        <p:spPr>
          <a:xfrm>
            <a:off x="515938" y="5155648"/>
            <a:ext cx="1440300" cy="572700"/>
          </a:xfrm>
          <a:prstGeom prst="roundRect">
            <a:avLst>
              <a:gd name="adj" fmla="val 0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Montserrat SemiBold" panose="00000700000000000000" pitchFamily="2" charset="-52"/>
              </a:rPr>
              <a:t>2019 г.</a:t>
            </a:r>
            <a:endParaRPr lang="ru-RU" sz="2000" dirty="0">
              <a:solidFill>
                <a:srgbClr val="ED6B55"/>
              </a:solidFill>
              <a:latin typeface="Montserrat SemiBold" panose="00000700000000000000" pitchFamily="2" charset="-52"/>
            </a:endParaRPr>
          </a:p>
        </p:txBody>
      </p:sp>
      <p:sp>
        <p:nvSpPr>
          <p:cNvPr id="32" name="Google Shape;2408;p28">
            <a:extLst>
              <a:ext uri="{FF2B5EF4-FFF2-40B4-BE49-F238E27FC236}">
                <a16:creationId xmlns:a16="http://schemas.microsoft.com/office/drawing/2014/main" id="{4EEF5361-AAE1-7CE0-68BF-CC531E516C9B}"/>
              </a:ext>
            </a:extLst>
          </p:cNvPr>
          <p:cNvSpPr/>
          <p:nvPr/>
        </p:nvSpPr>
        <p:spPr>
          <a:xfrm>
            <a:off x="2060563" y="2845912"/>
            <a:ext cx="5772322" cy="572700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3" name="Google Shape;2413;p28">
            <a:extLst>
              <a:ext uri="{FF2B5EF4-FFF2-40B4-BE49-F238E27FC236}">
                <a16:creationId xmlns:a16="http://schemas.microsoft.com/office/drawing/2014/main" id="{88A112F5-07EC-E0B6-1AAD-CC613B5081D5}"/>
              </a:ext>
            </a:extLst>
          </p:cNvPr>
          <p:cNvCxnSpPr>
            <a:cxnSpLocks/>
            <a:endCxn id="34" idx="1"/>
          </p:cNvCxnSpPr>
          <p:nvPr/>
        </p:nvCxnSpPr>
        <p:spPr>
          <a:xfrm>
            <a:off x="7869218" y="3132262"/>
            <a:ext cx="642300" cy="0"/>
          </a:xfrm>
          <a:prstGeom prst="straightConnector1">
            <a:avLst/>
          </a:prstGeom>
          <a:noFill/>
          <a:ln w="19050" cap="flat" cmpd="sng">
            <a:solidFill>
              <a:srgbClr val="6B8A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2414;p28">
            <a:extLst>
              <a:ext uri="{FF2B5EF4-FFF2-40B4-BE49-F238E27FC236}">
                <a16:creationId xmlns:a16="http://schemas.microsoft.com/office/drawing/2014/main" id="{4617F588-4384-9945-B1A3-8DDD68FC8A53}"/>
              </a:ext>
            </a:extLst>
          </p:cNvPr>
          <p:cNvSpPr/>
          <p:nvPr/>
        </p:nvSpPr>
        <p:spPr>
          <a:xfrm>
            <a:off x="8511443" y="2845912"/>
            <a:ext cx="572700" cy="572700"/>
          </a:xfrm>
          <a:prstGeom prst="roundRect">
            <a:avLst>
              <a:gd name="adj" fmla="val 50000"/>
            </a:avLst>
          </a:prstGeom>
          <a:solidFill>
            <a:srgbClr val="6B8A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F04810D-4DB6-33C1-7C06-C7FE9848B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3057" y="2963948"/>
            <a:ext cx="345485" cy="336627"/>
          </a:xfrm>
          <a:prstGeom prst="rect">
            <a:avLst/>
          </a:prstGeom>
        </p:spPr>
      </p:pic>
      <p:sp>
        <p:nvSpPr>
          <p:cNvPr id="36" name="Google Shape;2408;p28">
            <a:extLst>
              <a:ext uri="{FF2B5EF4-FFF2-40B4-BE49-F238E27FC236}">
                <a16:creationId xmlns:a16="http://schemas.microsoft.com/office/drawing/2014/main" id="{FC9B4996-0513-83A4-D74A-55C0CC5F069A}"/>
              </a:ext>
            </a:extLst>
          </p:cNvPr>
          <p:cNvSpPr/>
          <p:nvPr/>
        </p:nvSpPr>
        <p:spPr>
          <a:xfrm>
            <a:off x="2060563" y="4385736"/>
            <a:ext cx="5772322" cy="572700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37" name="Google Shape;2413;p28">
            <a:extLst>
              <a:ext uri="{FF2B5EF4-FFF2-40B4-BE49-F238E27FC236}">
                <a16:creationId xmlns:a16="http://schemas.microsoft.com/office/drawing/2014/main" id="{AE172AE1-EB1A-5C2E-F0A5-6791F0184B8C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7869218" y="4672086"/>
            <a:ext cx="642300" cy="0"/>
          </a:xfrm>
          <a:prstGeom prst="straightConnector1">
            <a:avLst/>
          </a:prstGeom>
          <a:noFill/>
          <a:ln w="19050" cap="flat" cmpd="sng">
            <a:solidFill>
              <a:srgbClr val="6B8A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2414;p28">
            <a:extLst>
              <a:ext uri="{FF2B5EF4-FFF2-40B4-BE49-F238E27FC236}">
                <a16:creationId xmlns:a16="http://schemas.microsoft.com/office/drawing/2014/main" id="{48263C74-31BA-B7D0-FD5F-15027F060F45}"/>
              </a:ext>
            </a:extLst>
          </p:cNvPr>
          <p:cNvSpPr/>
          <p:nvPr/>
        </p:nvSpPr>
        <p:spPr>
          <a:xfrm>
            <a:off x="8511443" y="4385736"/>
            <a:ext cx="572700" cy="572700"/>
          </a:xfrm>
          <a:prstGeom prst="roundRect">
            <a:avLst>
              <a:gd name="adj" fmla="val 50000"/>
            </a:avLst>
          </a:prstGeom>
          <a:solidFill>
            <a:srgbClr val="6B8A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1C6547C-12FF-A175-084B-1EC324E3A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3057" y="4503772"/>
            <a:ext cx="345485" cy="336627"/>
          </a:xfrm>
          <a:prstGeom prst="rect">
            <a:avLst/>
          </a:prstGeom>
        </p:spPr>
      </p:pic>
      <p:sp>
        <p:nvSpPr>
          <p:cNvPr id="40" name="Google Shape;2408;p28">
            <a:extLst>
              <a:ext uri="{FF2B5EF4-FFF2-40B4-BE49-F238E27FC236}">
                <a16:creationId xmlns:a16="http://schemas.microsoft.com/office/drawing/2014/main" id="{7A49E10C-0ACD-5B9B-7EFF-C7AE656FE1F9}"/>
              </a:ext>
            </a:extLst>
          </p:cNvPr>
          <p:cNvSpPr/>
          <p:nvPr/>
        </p:nvSpPr>
        <p:spPr>
          <a:xfrm>
            <a:off x="2060563" y="5155648"/>
            <a:ext cx="5772322" cy="572700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41" name="Google Shape;2413;p28">
            <a:extLst>
              <a:ext uri="{FF2B5EF4-FFF2-40B4-BE49-F238E27FC236}">
                <a16:creationId xmlns:a16="http://schemas.microsoft.com/office/drawing/2014/main" id="{A20C977A-CA39-F141-405C-8CB50977C62C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7869218" y="5441998"/>
            <a:ext cx="642300" cy="0"/>
          </a:xfrm>
          <a:prstGeom prst="straightConnector1">
            <a:avLst/>
          </a:prstGeom>
          <a:noFill/>
          <a:ln w="19050" cap="flat" cmpd="sng">
            <a:solidFill>
              <a:srgbClr val="6B8A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2414;p28">
            <a:extLst>
              <a:ext uri="{FF2B5EF4-FFF2-40B4-BE49-F238E27FC236}">
                <a16:creationId xmlns:a16="http://schemas.microsoft.com/office/drawing/2014/main" id="{D7BE1171-D370-35AE-D76F-88576415DFF7}"/>
              </a:ext>
            </a:extLst>
          </p:cNvPr>
          <p:cNvSpPr/>
          <p:nvPr/>
        </p:nvSpPr>
        <p:spPr>
          <a:xfrm>
            <a:off x="8511443" y="5155648"/>
            <a:ext cx="572700" cy="572700"/>
          </a:xfrm>
          <a:prstGeom prst="roundRect">
            <a:avLst>
              <a:gd name="adj" fmla="val 50000"/>
            </a:avLst>
          </a:prstGeom>
          <a:solidFill>
            <a:srgbClr val="6B8A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9A77653-3F6D-E40D-8768-18C1E8A23A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3057" y="5273684"/>
            <a:ext cx="345485" cy="336627"/>
          </a:xfrm>
          <a:prstGeom prst="rect">
            <a:avLst/>
          </a:prstGeom>
        </p:spPr>
      </p:pic>
      <p:sp>
        <p:nvSpPr>
          <p:cNvPr id="50" name="Google Shape;2408;p28">
            <a:extLst>
              <a:ext uri="{FF2B5EF4-FFF2-40B4-BE49-F238E27FC236}">
                <a16:creationId xmlns:a16="http://schemas.microsoft.com/office/drawing/2014/main" id="{D20954AA-ADE0-4E4F-4F9E-672E83D33F76}"/>
              </a:ext>
            </a:extLst>
          </p:cNvPr>
          <p:cNvSpPr/>
          <p:nvPr/>
        </p:nvSpPr>
        <p:spPr>
          <a:xfrm>
            <a:off x="2060563" y="3615823"/>
            <a:ext cx="5772322" cy="572700"/>
          </a:xfrm>
          <a:prstGeom prst="roundRect">
            <a:avLst>
              <a:gd name="adj" fmla="val 0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cxnSp>
        <p:nvCxnSpPr>
          <p:cNvPr id="51" name="Google Shape;2413;p28">
            <a:extLst>
              <a:ext uri="{FF2B5EF4-FFF2-40B4-BE49-F238E27FC236}">
                <a16:creationId xmlns:a16="http://schemas.microsoft.com/office/drawing/2014/main" id="{C9A0561F-3F5F-C06E-1AC6-897E21116812}"/>
              </a:ext>
            </a:extLst>
          </p:cNvPr>
          <p:cNvCxnSpPr>
            <a:cxnSpLocks/>
            <a:endCxn id="52" idx="1"/>
          </p:cNvCxnSpPr>
          <p:nvPr/>
        </p:nvCxnSpPr>
        <p:spPr>
          <a:xfrm>
            <a:off x="7869218" y="3902173"/>
            <a:ext cx="642300" cy="0"/>
          </a:xfrm>
          <a:prstGeom prst="straightConnector1">
            <a:avLst/>
          </a:prstGeom>
          <a:noFill/>
          <a:ln w="19050" cap="flat" cmpd="sng">
            <a:solidFill>
              <a:srgbClr val="6B8A9D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2414;p28">
            <a:extLst>
              <a:ext uri="{FF2B5EF4-FFF2-40B4-BE49-F238E27FC236}">
                <a16:creationId xmlns:a16="http://schemas.microsoft.com/office/drawing/2014/main" id="{1687D458-4417-4DF5-4FA8-1A8AE4493D4F}"/>
              </a:ext>
            </a:extLst>
          </p:cNvPr>
          <p:cNvSpPr/>
          <p:nvPr/>
        </p:nvSpPr>
        <p:spPr>
          <a:xfrm>
            <a:off x="8511443" y="3615823"/>
            <a:ext cx="572700" cy="572700"/>
          </a:xfrm>
          <a:prstGeom prst="roundRect">
            <a:avLst>
              <a:gd name="adj" fmla="val 50000"/>
            </a:avLst>
          </a:prstGeom>
          <a:solidFill>
            <a:srgbClr val="6B8A9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B552C229-240D-D8E5-FBD7-D26CFE533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3057" y="3733859"/>
            <a:ext cx="345485" cy="33662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A4A533-B42A-7F2C-C028-FF429AA73C5C}"/>
              </a:ext>
            </a:extLst>
          </p:cNvPr>
          <p:cNvSpPr txBox="1"/>
          <p:nvPr/>
        </p:nvSpPr>
        <p:spPr>
          <a:xfrm>
            <a:off x="2204763" y="3009150"/>
            <a:ext cx="4872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Центр поддержки предпринимательства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18445E-B331-DDAD-5678-DDDCE5F01234}"/>
              </a:ext>
            </a:extLst>
          </p:cNvPr>
          <p:cNvSpPr txBox="1"/>
          <p:nvPr/>
        </p:nvSpPr>
        <p:spPr>
          <a:xfrm>
            <a:off x="2204763" y="5318886"/>
            <a:ext cx="487262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Центр прототипирования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8263355-5EB1-DAB4-1BAD-069385150DA3}"/>
              </a:ext>
            </a:extLst>
          </p:cNvPr>
          <p:cNvSpPr txBox="1"/>
          <p:nvPr/>
        </p:nvSpPr>
        <p:spPr>
          <a:xfrm>
            <a:off x="2216206" y="4548974"/>
            <a:ext cx="294937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Инжиниринговый центр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BE032D2-D96E-4C37-0E83-5D5B7357F09A}"/>
              </a:ext>
            </a:extLst>
          </p:cNvPr>
          <p:cNvSpPr txBox="1"/>
          <p:nvPr/>
        </p:nvSpPr>
        <p:spPr>
          <a:xfrm>
            <a:off x="2216206" y="3776317"/>
            <a:ext cx="342064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Коворкинг «Место действия»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2CAE46F1-E42A-78EB-6C3C-7908E7461F0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977062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AC110049-A2CD-C301-9B31-EDF860B008E2}"/>
              </a:ext>
            </a:extLst>
          </p:cNvPr>
          <p:cNvSpPr/>
          <p:nvPr/>
        </p:nvSpPr>
        <p:spPr>
          <a:xfrm>
            <a:off x="7699418" y="2441825"/>
            <a:ext cx="2524837" cy="1128122"/>
          </a:xfrm>
          <a:prstGeom prst="roundRect">
            <a:avLst/>
          </a:prstGeom>
          <a:solidFill>
            <a:srgbClr val="40404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4ABAF3-3AE4-95F7-6884-0AD041C6B877}"/>
              </a:ext>
            </a:extLst>
          </p:cNvPr>
          <p:cNvSpPr txBox="1"/>
          <p:nvPr/>
        </p:nvSpPr>
        <p:spPr>
          <a:xfrm>
            <a:off x="7558650" y="2577954"/>
            <a:ext cx="280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видов поручительств по кредитам, займам и банковским гарантиям</a:t>
            </a:r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FABEBAA4-A1E4-0561-A24F-ED1F3987DA34}"/>
              </a:ext>
            </a:extLst>
          </p:cNvPr>
          <p:cNvSpPr/>
          <p:nvPr/>
        </p:nvSpPr>
        <p:spPr>
          <a:xfrm>
            <a:off x="4176420" y="2441825"/>
            <a:ext cx="2524837" cy="1128122"/>
          </a:xfrm>
          <a:prstGeom prst="roundRect">
            <a:avLst/>
          </a:prstGeom>
          <a:solidFill>
            <a:srgbClr val="40404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178D413-A063-B164-1D88-1DBB667C25C3}"/>
              </a:ext>
            </a:extLst>
          </p:cNvPr>
          <p:cNvSpPr/>
          <p:nvPr/>
        </p:nvSpPr>
        <p:spPr>
          <a:xfrm>
            <a:off x="531305" y="2441825"/>
            <a:ext cx="2524837" cy="1116951"/>
          </a:xfrm>
          <a:prstGeom prst="roundRect">
            <a:avLst/>
          </a:prstGeom>
          <a:solidFill>
            <a:srgbClr val="404040"/>
          </a:solidFill>
          <a:ln>
            <a:noFill/>
          </a:ln>
          <a:effectLst>
            <a:outerShdw blurRad="508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BFCE36-77F6-8232-9ED3-0358140D74B7}"/>
              </a:ext>
            </a:extLst>
          </p:cNvPr>
          <p:cNvSpPr txBox="1"/>
          <p:nvPr/>
        </p:nvSpPr>
        <p:spPr>
          <a:xfrm>
            <a:off x="419149" y="310819"/>
            <a:ext cx="6388224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Гарантийная деятельность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3B2CA93F-378D-784E-D71A-A82EE423B56F}"/>
              </a:ext>
            </a:extLst>
          </p:cNvPr>
          <p:cNvSpPr/>
          <p:nvPr/>
        </p:nvSpPr>
        <p:spPr>
          <a:xfrm>
            <a:off x="1243042" y="1348186"/>
            <a:ext cx="1201003" cy="1186656"/>
          </a:xfrm>
          <a:prstGeom prst="ellipse">
            <a:avLst/>
          </a:prstGeom>
          <a:solidFill>
            <a:srgbClr val="ED6B55"/>
          </a:solidFill>
          <a:ln>
            <a:noFill/>
          </a:ln>
          <a:effectLst>
            <a:outerShdw blurRad="508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1294DDCA-352B-B43A-1932-D9FABC9F6D3B}"/>
              </a:ext>
            </a:extLst>
          </p:cNvPr>
          <p:cNvSpPr/>
          <p:nvPr/>
        </p:nvSpPr>
        <p:spPr>
          <a:xfrm>
            <a:off x="8407437" y="1391299"/>
            <a:ext cx="1201003" cy="1186656"/>
          </a:xfrm>
          <a:prstGeom prst="ellipse">
            <a:avLst/>
          </a:prstGeom>
          <a:solidFill>
            <a:srgbClr val="ED6B55"/>
          </a:solidFill>
          <a:ln>
            <a:noFill/>
          </a:ln>
          <a:effectLst>
            <a:outerShdw blurRad="508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2A542FF-036B-4738-9D70-32FDFF35BEC8}"/>
              </a:ext>
            </a:extLst>
          </p:cNvPr>
          <p:cNvSpPr txBox="1"/>
          <p:nvPr/>
        </p:nvSpPr>
        <p:spPr>
          <a:xfrm>
            <a:off x="8762277" y="1631998"/>
            <a:ext cx="6637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7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D82DB7BB-1A36-59F6-6AF7-75F58F53DA71}"/>
              </a:ext>
            </a:extLst>
          </p:cNvPr>
          <p:cNvSpPr/>
          <p:nvPr/>
        </p:nvSpPr>
        <p:spPr>
          <a:xfrm>
            <a:off x="4841002" y="1394425"/>
            <a:ext cx="1201003" cy="1186656"/>
          </a:xfrm>
          <a:prstGeom prst="ellipse">
            <a:avLst/>
          </a:prstGeom>
          <a:solidFill>
            <a:srgbClr val="ED6B55"/>
          </a:solidFill>
          <a:ln>
            <a:noFill/>
          </a:ln>
          <a:effectLst>
            <a:outerShdw blurRad="50800" dist="38100" algn="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 descr="Конференц-зал">
            <a:extLst>
              <a:ext uri="{FF2B5EF4-FFF2-40B4-BE49-F238E27FC236}">
                <a16:creationId xmlns:a16="http://schemas.microsoft.com/office/drawing/2014/main" id="{29F49A88-EB20-4F98-3C1D-758ABDC26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84301" y="1527426"/>
            <a:ext cx="914400" cy="91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F66D9428-5FB4-6DCC-2A4A-E884D784B464}"/>
              </a:ext>
            </a:extLst>
          </p:cNvPr>
          <p:cNvSpPr txBox="1"/>
          <p:nvPr/>
        </p:nvSpPr>
        <p:spPr>
          <a:xfrm>
            <a:off x="531305" y="2577955"/>
            <a:ext cx="2597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максимальный</a:t>
            </a:r>
            <a:r>
              <a:rPr lang="en-US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лимит на субъекта МСП и группу компаний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C764322-3A6A-7F4B-8767-F1C9EE4136CB}"/>
              </a:ext>
            </a:extLst>
          </p:cNvPr>
          <p:cNvSpPr txBox="1"/>
          <p:nvPr/>
        </p:nvSpPr>
        <p:spPr>
          <a:xfrm>
            <a:off x="1475178" y="1522961"/>
            <a:ext cx="736729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 ExtraBold" panose="00000900000000000000" pitchFamily="2" charset="-52"/>
              </a:rPr>
              <a:t>60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39CECE-442A-803E-0F21-86D43ABCF3C0}"/>
              </a:ext>
            </a:extLst>
          </p:cNvPr>
          <p:cNvSpPr txBox="1"/>
          <p:nvPr/>
        </p:nvSpPr>
        <p:spPr>
          <a:xfrm>
            <a:off x="1243040" y="1941514"/>
            <a:ext cx="1201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млн руб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A2DC35F-BE90-419C-A7A2-0A04A26720EA}"/>
              </a:ext>
            </a:extLst>
          </p:cNvPr>
          <p:cNvSpPr txBox="1"/>
          <p:nvPr/>
        </p:nvSpPr>
        <p:spPr>
          <a:xfrm>
            <a:off x="4107788" y="2497361"/>
            <a:ext cx="2667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Montserrat Medium" panose="00000600000000000000" pitchFamily="2" charset="-52"/>
              </a:rPr>
              <a:t>согарантия с Корпорацией МСП при потребности выше лимитов Фонда</a:t>
            </a:r>
          </a:p>
        </p:txBody>
      </p:sp>
      <p:graphicFrame>
        <p:nvGraphicFramePr>
          <p:cNvPr id="62" name="Таблица 62">
            <a:extLst>
              <a:ext uri="{FF2B5EF4-FFF2-40B4-BE49-F238E27FC236}">
                <a16:creationId xmlns:a16="http://schemas.microsoft.com/office/drawing/2014/main" id="{A6A74D58-F193-DD3B-95D5-529F27F87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934934"/>
              </p:ext>
            </p:extLst>
          </p:nvPr>
        </p:nvGraphicFramePr>
        <p:xfrm>
          <a:off x="531305" y="4402193"/>
          <a:ext cx="9788241" cy="153669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751381">
                  <a:extLst>
                    <a:ext uri="{9D8B030D-6E8A-4147-A177-3AD203B41FA5}">
                      <a16:colId xmlns:a16="http://schemas.microsoft.com/office/drawing/2014/main" val="2885095198"/>
                    </a:ext>
                  </a:extLst>
                </a:gridCol>
                <a:gridCol w="6036860">
                  <a:extLst>
                    <a:ext uri="{9D8B030D-6E8A-4147-A177-3AD203B41FA5}">
                      <a16:colId xmlns:a16="http://schemas.microsoft.com/office/drawing/2014/main" val="670462137"/>
                    </a:ext>
                  </a:extLst>
                </a:gridCol>
              </a:tblGrid>
              <a:tr h="378454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Montserrat SemiBold" panose="00000700000000000000" pitchFamily="2" charset="-52"/>
                          <a:ea typeface="+mn-ea"/>
                          <a:cs typeface="+mn-cs"/>
                        </a:rPr>
                        <a:t>Единовременное вознаграждение Фонду развития бизнеса Краснодарского края</a:t>
                      </a:r>
                    </a:p>
                  </a:txBody>
                  <a:tcPr>
                    <a:solidFill>
                      <a:srgbClr val="ED6B5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37482"/>
                  </a:ext>
                </a:extLst>
              </a:tr>
              <a:tr h="233311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Montserrat Medium" panose="00000600000000000000" pitchFamily="2" charset="-52"/>
                        </a:rPr>
                        <a:t>Обрабатывающие производства</a:t>
                      </a:r>
                    </a:p>
                    <a:p>
                      <a:r>
                        <a:rPr lang="ru-RU" sz="1200" dirty="0">
                          <a:solidFill>
                            <a:schemeClr val="bg1"/>
                          </a:solidFill>
                          <a:latin typeface="Montserrat Medium" panose="00000600000000000000" pitchFamily="2" charset="-52"/>
                        </a:rPr>
                        <a:t>(раздел С классификатора ОКВЭД)</a:t>
                      </a:r>
                      <a:endParaRPr lang="ru-RU" sz="1600" dirty="0">
                        <a:solidFill>
                          <a:schemeClr val="bg1"/>
                        </a:solidFill>
                        <a:latin typeface="Montserrat Medium" panose="00000600000000000000" pitchFamily="2" charset="-52"/>
                      </a:endParaRP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Montserrat Medium" panose="00000600000000000000" pitchFamily="2" charset="-52"/>
                        </a:rPr>
                        <a:t>0,25 % годовых, но не более 3 % за весь срок действия договора поручительства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08335"/>
                  </a:ext>
                </a:extLst>
              </a:tr>
              <a:tr h="3768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Иные виды деятельности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Montserrat Medium" panose="00000600000000000000" pitchFamily="2" charset="-52"/>
                          <a:ea typeface="+mn-ea"/>
                          <a:cs typeface="+mn-cs"/>
                        </a:rPr>
                        <a:t>0,5 % годовых, но не более 3 % за весь срок действия договора поручительства</a:t>
                      </a:r>
                    </a:p>
                  </a:txBody>
                  <a:tcP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781009"/>
                  </a:ext>
                </a:extLst>
              </a:tr>
            </a:tbl>
          </a:graphicData>
        </a:graphic>
      </p:graphicFrame>
      <p:sp>
        <p:nvSpPr>
          <p:cNvPr id="63" name="TextBox 62">
            <a:extLst>
              <a:ext uri="{FF2B5EF4-FFF2-40B4-BE49-F238E27FC236}">
                <a16:creationId xmlns:a16="http://schemas.microsoft.com/office/drawing/2014/main" id="{19032A1B-BD05-291F-0009-2E3969BA0938}"/>
              </a:ext>
            </a:extLst>
          </p:cNvPr>
          <p:cNvSpPr txBox="1"/>
          <p:nvPr/>
        </p:nvSpPr>
        <p:spPr>
          <a:xfrm>
            <a:off x="531305" y="6116520"/>
            <a:ext cx="52192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04040"/>
                </a:solidFill>
                <a:latin typeface="Montserrat Light" panose="00000400000000000000" pitchFamily="2" charset="-52"/>
              </a:rPr>
              <a:t>*максимальный срок действия договора поручительства не ограничен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ACFD2-D193-186B-EC06-B672F69DF3C2}"/>
              </a:ext>
            </a:extLst>
          </p:cNvPr>
          <p:cNvSpPr txBox="1"/>
          <p:nvPr/>
        </p:nvSpPr>
        <p:spPr>
          <a:xfrm>
            <a:off x="10479557" y="5497216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04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A44C74D2-9003-8E26-746C-2BBB995CAC7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4485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BFCE36-77F6-8232-9ED3-0358140D74B7}"/>
              </a:ext>
            </a:extLst>
          </p:cNvPr>
          <p:cNvSpPr txBox="1"/>
          <p:nvPr/>
        </p:nvSpPr>
        <p:spPr>
          <a:xfrm>
            <a:off x="434371" y="310819"/>
            <a:ext cx="10638318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Условия предоставления поручительства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D43C71-8D20-65A3-3807-F1B5E5318397}"/>
              </a:ext>
            </a:extLst>
          </p:cNvPr>
          <p:cNvSpPr txBox="1"/>
          <p:nvPr/>
        </p:nvSpPr>
        <p:spPr>
          <a:xfrm>
            <a:off x="4959857" y="1609608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CE91CE-6AB9-0C29-E797-B73B3EDEBC50}"/>
              </a:ext>
            </a:extLst>
          </p:cNvPr>
          <p:cNvSpPr txBox="1"/>
          <p:nvPr/>
        </p:nvSpPr>
        <p:spPr>
          <a:xfrm>
            <a:off x="4959857" y="2319480"/>
            <a:ext cx="14254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9" name="Frame 40">
            <a:extLst>
              <a:ext uri="{FF2B5EF4-FFF2-40B4-BE49-F238E27FC236}">
                <a16:creationId xmlns:a16="http://schemas.microsoft.com/office/drawing/2014/main" id="{DE4DDB82-988F-BBCA-8734-7A3140DA0EE0}"/>
              </a:ext>
            </a:extLst>
          </p:cNvPr>
          <p:cNvSpPr/>
          <p:nvPr/>
        </p:nvSpPr>
        <p:spPr>
          <a:xfrm>
            <a:off x="920518" y="4883021"/>
            <a:ext cx="1744605" cy="1264838"/>
          </a:xfrm>
          <a:prstGeom prst="frame">
            <a:avLst>
              <a:gd name="adj1" fmla="val 9763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rgbClr val="ED6B55"/>
            </a:extrusionClr>
            <a:contourClr>
              <a:srgbClr val="ED6B5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0" name="Frame 41">
            <a:extLst>
              <a:ext uri="{FF2B5EF4-FFF2-40B4-BE49-F238E27FC236}">
                <a16:creationId xmlns:a16="http://schemas.microsoft.com/office/drawing/2014/main" id="{8EC5F7AF-2094-0A79-5A4C-14075AE090AF}"/>
              </a:ext>
            </a:extLst>
          </p:cNvPr>
          <p:cNvSpPr/>
          <p:nvPr/>
        </p:nvSpPr>
        <p:spPr>
          <a:xfrm>
            <a:off x="920520" y="4279351"/>
            <a:ext cx="1744605" cy="1264838"/>
          </a:xfrm>
          <a:prstGeom prst="frame">
            <a:avLst>
              <a:gd name="adj1" fmla="val 9763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rgbClr val="404040"/>
            </a:extrusionClr>
            <a:contourClr>
              <a:srgbClr val="40404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1" name="Frame 40">
            <a:extLst>
              <a:ext uri="{FF2B5EF4-FFF2-40B4-BE49-F238E27FC236}">
                <a16:creationId xmlns:a16="http://schemas.microsoft.com/office/drawing/2014/main" id="{A6374034-C99E-EED6-FCAB-B9AC10337ABD}"/>
              </a:ext>
            </a:extLst>
          </p:cNvPr>
          <p:cNvSpPr/>
          <p:nvPr/>
        </p:nvSpPr>
        <p:spPr>
          <a:xfrm>
            <a:off x="920520" y="3668257"/>
            <a:ext cx="1744605" cy="1264838"/>
          </a:xfrm>
          <a:prstGeom prst="frame">
            <a:avLst>
              <a:gd name="adj1" fmla="val 9763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rgbClr val="ED6B55"/>
            </a:extrusionClr>
            <a:contourClr>
              <a:srgbClr val="ED6B5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2" name="Frame 39">
            <a:extLst>
              <a:ext uri="{FF2B5EF4-FFF2-40B4-BE49-F238E27FC236}">
                <a16:creationId xmlns:a16="http://schemas.microsoft.com/office/drawing/2014/main" id="{2DFF2D13-43D9-D8A3-3917-86DD45EFD7BD}"/>
              </a:ext>
            </a:extLst>
          </p:cNvPr>
          <p:cNvSpPr/>
          <p:nvPr/>
        </p:nvSpPr>
        <p:spPr>
          <a:xfrm>
            <a:off x="920520" y="3065337"/>
            <a:ext cx="1744605" cy="1264838"/>
          </a:xfrm>
          <a:prstGeom prst="frame">
            <a:avLst>
              <a:gd name="adj1" fmla="val 9763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rgbClr val="404040"/>
            </a:extrusionClr>
            <a:contourClr>
              <a:srgbClr val="40404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3" name="Frame 38">
            <a:extLst>
              <a:ext uri="{FF2B5EF4-FFF2-40B4-BE49-F238E27FC236}">
                <a16:creationId xmlns:a16="http://schemas.microsoft.com/office/drawing/2014/main" id="{83A7DA49-C3D4-7344-4316-7E16A94A58CA}"/>
              </a:ext>
            </a:extLst>
          </p:cNvPr>
          <p:cNvSpPr/>
          <p:nvPr/>
        </p:nvSpPr>
        <p:spPr>
          <a:xfrm>
            <a:off x="920520" y="2458326"/>
            <a:ext cx="1744605" cy="1264838"/>
          </a:xfrm>
          <a:prstGeom prst="frame">
            <a:avLst>
              <a:gd name="adj1" fmla="val 9763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rgbClr val="ED6B55"/>
            </a:extrusionClr>
            <a:contourClr>
              <a:srgbClr val="ED6B5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4" name="Frame 37">
            <a:extLst>
              <a:ext uri="{FF2B5EF4-FFF2-40B4-BE49-F238E27FC236}">
                <a16:creationId xmlns:a16="http://schemas.microsoft.com/office/drawing/2014/main" id="{B056294A-DBF3-B01C-3956-2B694A64BCEF}"/>
              </a:ext>
            </a:extLst>
          </p:cNvPr>
          <p:cNvSpPr/>
          <p:nvPr/>
        </p:nvSpPr>
        <p:spPr>
          <a:xfrm>
            <a:off x="920520" y="1806411"/>
            <a:ext cx="1744605" cy="1264838"/>
          </a:xfrm>
          <a:prstGeom prst="frame">
            <a:avLst>
              <a:gd name="adj1" fmla="val 9763"/>
            </a:avLst>
          </a:prstGeom>
          <a:solidFill>
            <a:srgbClr val="4040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rgbClr val="404040"/>
            </a:extrusionClr>
            <a:contourClr>
              <a:srgbClr val="40404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5" name="Frame 11">
            <a:extLst>
              <a:ext uri="{FF2B5EF4-FFF2-40B4-BE49-F238E27FC236}">
                <a16:creationId xmlns:a16="http://schemas.microsoft.com/office/drawing/2014/main" id="{A78EEECB-F27B-D87E-D201-5E7EB30F3DC2}"/>
              </a:ext>
            </a:extLst>
          </p:cNvPr>
          <p:cNvSpPr/>
          <p:nvPr/>
        </p:nvSpPr>
        <p:spPr>
          <a:xfrm>
            <a:off x="920520" y="1185406"/>
            <a:ext cx="1744605" cy="1264838"/>
          </a:xfrm>
          <a:prstGeom prst="frame">
            <a:avLst>
              <a:gd name="adj1" fmla="val 9763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isometricOffAxis2Top">
              <a:rot lat="18448671" lon="2370244" rev="18834421"/>
            </a:camera>
            <a:lightRig rig="balanced" dir="t"/>
          </a:scene3d>
          <a:sp3d extrusionH="476250" contourW="6350">
            <a:extrusionClr>
              <a:srgbClr val="ED6B55"/>
            </a:extrusionClr>
            <a:contourClr>
              <a:srgbClr val="ED6B55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710E60-6233-2E68-683C-433EDA858005}"/>
              </a:ext>
            </a:extLst>
          </p:cNvPr>
          <p:cNvSpPr txBox="1"/>
          <p:nvPr/>
        </p:nvSpPr>
        <p:spPr>
          <a:xfrm>
            <a:off x="3623650" y="1659593"/>
            <a:ext cx="69732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Включен в Единый реестр субъектов МСП (</a:t>
            </a:r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  <a:ea typeface="Calibri" panose="020F0502020204030204" pitchFamily="34" charset="0"/>
              </a:rPr>
              <a:t>поставлен на учет в качестве плательщика налога на профессиональный доход</a:t>
            </a:r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)</a:t>
            </a:r>
            <a:endParaRPr lang="ru-RU" sz="11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32F6D3-2026-663F-E411-38E28ACF643D}"/>
              </a:ext>
            </a:extLst>
          </p:cNvPr>
          <p:cNvSpPr txBox="1"/>
          <p:nvPr/>
        </p:nvSpPr>
        <p:spPr>
          <a:xfrm>
            <a:off x="3623651" y="2293042"/>
            <a:ext cx="73173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Зарегистрирован и осуществляет свою деятельность на территории Краснодарского края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E497E7-EAE5-7204-E080-768F13999F23}"/>
              </a:ext>
            </a:extLst>
          </p:cNvPr>
          <p:cNvSpPr txBox="1"/>
          <p:nvPr/>
        </p:nvSpPr>
        <p:spPr>
          <a:xfrm>
            <a:off x="3623650" y="3454328"/>
            <a:ext cx="4235355" cy="36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50"/>
              </a:lnSpc>
              <a:spcAft>
                <a:spcPts val="1500"/>
              </a:spcAft>
            </a:pPr>
            <a:r>
              <a:rPr lang="ru-RU" sz="1200" dirty="0">
                <a:solidFill>
                  <a:srgbClr val="4D4D4D"/>
                </a:solidFill>
                <a:latin typeface="Montserrat Medium" panose="00000600000000000000" pitchFamily="2" charset="-52"/>
              </a:rPr>
              <a:t>Обладает устойчивым финансовым положением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18E309-F4D6-4350-BE7E-356FC748F345}"/>
              </a:ext>
            </a:extLst>
          </p:cNvPr>
          <p:cNvSpPr txBox="1"/>
          <p:nvPr/>
        </p:nvSpPr>
        <p:spPr>
          <a:xfrm>
            <a:off x="3623650" y="4769919"/>
            <a:ext cx="734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Отсутствует просроченная задолженность по начисленным налогам, сборам, штрафам, пеням, превышающая 50 тыс. руб.</a:t>
            </a:r>
            <a:endParaRPr lang="ru-RU" sz="12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A3AA561-5FE1-C39E-40C3-7FA917F88F93}"/>
              </a:ext>
            </a:extLst>
          </p:cNvPr>
          <p:cNvSpPr txBox="1"/>
          <p:nvPr/>
        </p:nvSpPr>
        <p:spPr>
          <a:xfrm>
            <a:off x="3623650" y="2934217"/>
            <a:ext cx="72617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  <a:ea typeface="Times New Roman" panose="02020603050405020304" pitchFamily="18" charset="0"/>
              </a:rPr>
              <a:t>В течение двух лет не применялись и не применяются процедуры банкротства</a:t>
            </a:r>
            <a:endParaRPr lang="ru-RU" sz="11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16C03F0-31C1-4451-BA78-F75583C147B1}"/>
              </a:ext>
            </a:extLst>
          </p:cNvPr>
          <p:cNvSpPr txBox="1"/>
          <p:nvPr/>
        </p:nvSpPr>
        <p:spPr>
          <a:xfrm>
            <a:off x="3625729" y="4153669"/>
            <a:ext cx="7575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Montserrat Medium" panose="00000600000000000000" pitchFamily="2" charset="-52"/>
              </a:rPr>
              <a:t>Отсутствует задолженность перед работниками по заработной плате более трех месяцев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6DF4E0-3739-D640-523D-056E6733F38A}"/>
              </a:ext>
            </a:extLst>
          </p:cNvPr>
          <p:cNvSpPr txBox="1"/>
          <p:nvPr/>
        </p:nvSpPr>
        <p:spPr>
          <a:xfrm>
            <a:off x="3623650" y="5392622"/>
            <a:ext cx="683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D4D4D"/>
                </a:solidFill>
                <a:latin typeface="Montserrat Medium" panose="00000600000000000000" pitchFamily="2" charset="-52"/>
              </a:rPr>
              <a:t>Имеет положительную кредитную историю за последние 360 календарных дней, предшествующих дате подачи заявки</a:t>
            </a: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43ED167A-E8D2-992B-E1B8-D14AEC2DA1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99600" y="2344592"/>
            <a:ext cx="304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B61B514-E976-C6B5-48C1-F6F2C3163C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99600" y="2921684"/>
            <a:ext cx="304800" cy="364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B21EB984-44B1-13EE-ED10-21A31D923D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95448" y="3561008"/>
            <a:ext cx="328201" cy="3282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Рисунок 69" descr="Деньги">
            <a:extLst>
              <a:ext uri="{FF2B5EF4-FFF2-40B4-BE49-F238E27FC236}">
                <a16:creationId xmlns:a16="http://schemas.microsoft.com/office/drawing/2014/main" id="{31C54FC7-56FF-C09B-8957-29361363DF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81723" y="4184962"/>
            <a:ext cx="341927" cy="341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Рисунок 75" descr="Контрольный список (справа налево)">
            <a:extLst>
              <a:ext uri="{FF2B5EF4-FFF2-40B4-BE49-F238E27FC236}">
                <a16:creationId xmlns:a16="http://schemas.microsoft.com/office/drawing/2014/main" id="{C90FEF2E-5B5A-8922-588A-3561588B89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83668" y="1710963"/>
            <a:ext cx="339981" cy="339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75E92CF-6503-69D0-9293-947C7C6814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17378" y="5490282"/>
            <a:ext cx="304800" cy="30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4C0A3CCC-E142-9C41-8520-D541A4C334E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99600" y="4846226"/>
            <a:ext cx="304799" cy="292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4CECF-606E-A241-147E-FF5E642A7262}"/>
              </a:ext>
            </a:extLst>
          </p:cNvPr>
          <p:cNvSpPr txBox="1"/>
          <p:nvPr/>
        </p:nvSpPr>
        <p:spPr>
          <a:xfrm>
            <a:off x="10479557" y="5497216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05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33A03F51-293E-AFC8-4EA5-1BA4B98136A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9936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77" name="Google Shape;1177;p47"/>
          <p:cNvCxnSpPr>
            <a:cxnSpLocks/>
          </p:cNvCxnSpPr>
          <p:nvPr/>
        </p:nvCxnSpPr>
        <p:spPr>
          <a:xfrm flipV="1">
            <a:off x="1841468" y="2585137"/>
            <a:ext cx="0" cy="655376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179" name="Google Shape;1179;p47"/>
          <p:cNvCxnSpPr/>
          <p:nvPr/>
        </p:nvCxnSpPr>
        <p:spPr>
          <a:xfrm>
            <a:off x="4380335" y="4791739"/>
            <a:ext cx="0" cy="685200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180" name="Google Shape;1180;p47"/>
          <p:cNvCxnSpPr>
            <a:cxnSpLocks/>
          </p:cNvCxnSpPr>
          <p:nvPr/>
        </p:nvCxnSpPr>
        <p:spPr>
          <a:xfrm flipV="1">
            <a:off x="6842801" y="2585137"/>
            <a:ext cx="0" cy="655376"/>
          </a:xfrm>
          <a:prstGeom prst="straightConnector1">
            <a:avLst/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181" name="Google Shape;1181;p47"/>
          <p:cNvCxnSpPr/>
          <p:nvPr/>
        </p:nvCxnSpPr>
        <p:spPr>
          <a:xfrm>
            <a:off x="9368394" y="4830226"/>
            <a:ext cx="0" cy="684400"/>
          </a:xfrm>
          <a:prstGeom prst="straightConnector1">
            <a:avLst/>
          </a:prstGeom>
          <a:noFill/>
          <a:ln w="19050" cap="flat" cmpd="sng">
            <a:solidFill>
              <a:srgbClr val="404040"/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1183" name="Google Shape;1183;p47"/>
          <p:cNvSpPr/>
          <p:nvPr/>
        </p:nvSpPr>
        <p:spPr>
          <a:xfrm>
            <a:off x="1037861" y="3241113"/>
            <a:ext cx="1550000" cy="1550800"/>
          </a:xfrm>
          <a:prstGeom prst="ellipse">
            <a:avLst/>
          </a:prstGeom>
          <a:solidFill>
            <a:srgbClr val="ED6B55">
              <a:alpha val="6236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78" name="Google Shape;1178;p47"/>
          <p:cNvSpPr/>
          <p:nvPr/>
        </p:nvSpPr>
        <p:spPr>
          <a:xfrm>
            <a:off x="1235661" y="3439182"/>
            <a:ext cx="1154400" cy="115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ED6B55"/>
              </a:solidFill>
            </a:endParaRPr>
          </a:p>
        </p:txBody>
      </p:sp>
      <p:sp>
        <p:nvSpPr>
          <p:cNvPr id="1184" name="Google Shape;1184;p47"/>
          <p:cNvSpPr/>
          <p:nvPr/>
        </p:nvSpPr>
        <p:spPr>
          <a:xfrm>
            <a:off x="3553964" y="3240539"/>
            <a:ext cx="1551200" cy="1551200"/>
          </a:xfrm>
          <a:prstGeom prst="ellipse">
            <a:avLst/>
          </a:prstGeom>
          <a:solidFill>
            <a:srgbClr val="ED6B55">
              <a:alpha val="6236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5" name="Google Shape;1185;p47"/>
          <p:cNvSpPr/>
          <p:nvPr/>
        </p:nvSpPr>
        <p:spPr>
          <a:xfrm>
            <a:off x="3751986" y="3438585"/>
            <a:ext cx="1156400" cy="1156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ED6B55"/>
              </a:solidFill>
            </a:endParaRPr>
          </a:p>
        </p:txBody>
      </p:sp>
      <p:sp>
        <p:nvSpPr>
          <p:cNvPr id="1186" name="Google Shape;1186;p47"/>
          <p:cNvSpPr/>
          <p:nvPr/>
        </p:nvSpPr>
        <p:spPr>
          <a:xfrm>
            <a:off x="6072930" y="3241113"/>
            <a:ext cx="1550000" cy="1550800"/>
          </a:xfrm>
          <a:prstGeom prst="ellipse">
            <a:avLst/>
          </a:prstGeom>
          <a:solidFill>
            <a:srgbClr val="ED6B55">
              <a:alpha val="6236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7" name="Google Shape;1187;p47"/>
          <p:cNvSpPr/>
          <p:nvPr/>
        </p:nvSpPr>
        <p:spPr>
          <a:xfrm>
            <a:off x="6270978" y="3439182"/>
            <a:ext cx="1154400" cy="115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ED6B55"/>
              </a:solidFill>
            </a:endParaRPr>
          </a:p>
        </p:txBody>
      </p:sp>
      <p:sp>
        <p:nvSpPr>
          <p:cNvPr id="1188" name="Google Shape;1188;p47"/>
          <p:cNvSpPr/>
          <p:nvPr/>
        </p:nvSpPr>
        <p:spPr>
          <a:xfrm>
            <a:off x="8606256" y="3240513"/>
            <a:ext cx="1550000" cy="1550800"/>
          </a:xfrm>
          <a:prstGeom prst="ellipse">
            <a:avLst/>
          </a:prstGeom>
          <a:solidFill>
            <a:srgbClr val="ED6B55">
              <a:alpha val="6236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89" name="Google Shape;1189;p47"/>
          <p:cNvSpPr/>
          <p:nvPr/>
        </p:nvSpPr>
        <p:spPr>
          <a:xfrm>
            <a:off x="8807193" y="3439182"/>
            <a:ext cx="1154400" cy="11544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ED6B55"/>
              </a:solidFill>
            </a:endParaRPr>
          </a:p>
        </p:txBody>
      </p:sp>
      <p:sp>
        <p:nvSpPr>
          <p:cNvPr id="1190" name="Google Shape;1190;p47"/>
          <p:cNvSpPr txBox="1"/>
          <p:nvPr/>
        </p:nvSpPr>
        <p:spPr>
          <a:xfrm>
            <a:off x="3343935" y="5637693"/>
            <a:ext cx="2682400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endParaRPr sz="1600" dirty="0">
              <a:solidFill>
                <a:srgbClr val="25252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2" name="Google Shape;1192;p47"/>
          <p:cNvSpPr txBox="1"/>
          <p:nvPr/>
        </p:nvSpPr>
        <p:spPr>
          <a:xfrm>
            <a:off x="438519" y="1668287"/>
            <a:ext cx="2758638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-RU" sz="1200" spc="-30" dirty="0">
                <a:solidFill>
                  <a:srgbClr val="4D4A46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Обратиться в банк или иную финансовую организацию, являющуюся партнером Фонда</a:t>
            </a:r>
            <a:endParaRPr lang="ru-RU" sz="1200" dirty="0">
              <a:latin typeface="Montserrat Medium" panose="00000600000000000000" pitchFamily="2" charset="-52"/>
            </a:endParaRPr>
          </a:p>
        </p:txBody>
      </p:sp>
      <p:sp>
        <p:nvSpPr>
          <p:cNvPr id="1193" name="Google Shape;1193;p47"/>
          <p:cNvSpPr txBox="1"/>
          <p:nvPr/>
        </p:nvSpPr>
        <p:spPr>
          <a:xfrm>
            <a:off x="438518" y="1309226"/>
            <a:ext cx="26824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altLang="zh-CN" sz="2000" b="1" dirty="0">
                <a:solidFill>
                  <a:srgbClr val="ED6B55"/>
                </a:solidFill>
                <a:latin typeface="微软雅黑" pitchFamily="34" charset="-122"/>
                <a:ea typeface="微软雅黑" pitchFamily="34" charset="-122"/>
              </a:rPr>
              <a:t>Первый шаг</a:t>
            </a:r>
            <a:endParaRPr lang="zh-CN" altLang="en-US" sz="2000" b="1" dirty="0">
              <a:solidFill>
                <a:srgbClr val="ED6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97" name="Google Shape;1197;p47"/>
          <p:cNvSpPr txBox="1"/>
          <p:nvPr/>
        </p:nvSpPr>
        <p:spPr>
          <a:xfrm>
            <a:off x="6218732" y="1661826"/>
            <a:ext cx="26824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>
              <a:lnSpc>
                <a:spcPct val="115000"/>
              </a:lnSpc>
            </a:pPr>
            <a:endParaRPr sz="2133" b="1" dirty="0">
              <a:solidFill>
                <a:srgbClr val="E94074"/>
              </a:solidFill>
              <a:latin typeface="Fira Sans Condensed"/>
              <a:ea typeface="Fira Sans Condensed"/>
              <a:cs typeface="Fira Sans Condensed"/>
              <a:sym typeface="Fira Sans Condensed"/>
            </a:endParaRPr>
          </a:p>
        </p:txBody>
      </p:sp>
      <p:cxnSp>
        <p:nvCxnSpPr>
          <p:cNvPr id="1198" name="Google Shape;1198;p47"/>
          <p:cNvCxnSpPr>
            <a:cxnSpLocks/>
          </p:cNvCxnSpPr>
          <p:nvPr/>
        </p:nvCxnSpPr>
        <p:spPr>
          <a:xfrm flipV="1">
            <a:off x="2537757" y="4022402"/>
            <a:ext cx="966103" cy="37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oval" w="med" len="med"/>
          </a:ln>
        </p:spPr>
      </p:cxnSp>
      <p:cxnSp>
        <p:nvCxnSpPr>
          <p:cNvPr id="1200" name="Google Shape;1200;p47"/>
          <p:cNvCxnSpPr>
            <a:cxnSpLocks/>
          </p:cNvCxnSpPr>
          <p:nvPr/>
        </p:nvCxnSpPr>
        <p:spPr>
          <a:xfrm flipV="1">
            <a:off x="7629193" y="4016139"/>
            <a:ext cx="938610" cy="37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oval" w="med" len="med"/>
          </a:ln>
        </p:spPr>
      </p:cxnSp>
      <p:grpSp>
        <p:nvGrpSpPr>
          <p:cNvPr id="1201" name="Google Shape;1201;p47"/>
          <p:cNvGrpSpPr/>
          <p:nvPr/>
        </p:nvGrpSpPr>
        <p:grpSpPr>
          <a:xfrm>
            <a:off x="747303" y="5637693"/>
            <a:ext cx="488359" cy="488359"/>
            <a:chOff x="-61354875" y="2671225"/>
            <a:chExt cx="316650" cy="316650"/>
          </a:xfrm>
        </p:grpSpPr>
        <p:sp>
          <p:nvSpPr>
            <p:cNvPr id="1202" name="Google Shape;1202;p47"/>
            <p:cNvSpPr/>
            <p:nvPr/>
          </p:nvSpPr>
          <p:spPr>
            <a:xfrm>
              <a:off x="-61354875" y="2671225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11405" y="1701"/>
                  </a:moveTo>
                  <a:cubicBezTo>
                    <a:pt x="11657" y="1701"/>
                    <a:pt x="11847" y="1890"/>
                    <a:pt x="11847" y="2111"/>
                  </a:cubicBezTo>
                  <a:lnTo>
                    <a:pt x="11847" y="3340"/>
                  </a:lnTo>
                  <a:lnTo>
                    <a:pt x="820" y="3340"/>
                  </a:lnTo>
                  <a:lnTo>
                    <a:pt x="820" y="2111"/>
                  </a:lnTo>
                  <a:cubicBezTo>
                    <a:pt x="820" y="1890"/>
                    <a:pt x="1009" y="1701"/>
                    <a:pt x="1198" y="1701"/>
                  </a:cubicBezTo>
                  <a:lnTo>
                    <a:pt x="1639" y="1701"/>
                  </a:lnTo>
                  <a:lnTo>
                    <a:pt x="1639" y="2111"/>
                  </a:lnTo>
                  <a:cubicBezTo>
                    <a:pt x="1639" y="2363"/>
                    <a:pt x="1828" y="2552"/>
                    <a:pt x="2048" y="2552"/>
                  </a:cubicBezTo>
                  <a:cubicBezTo>
                    <a:pt x="2237" y="2552"/>
                    <a:pt x="2427" y="2363"/>
                    <a:pt x="2427" y="2111"/>
                  </a:cubicBezTo>
                  <a:lnTo>
                    <a:pt x="2427" y="1701"/>
                  </a:lnTo>
                  <a:lnTo>
                    <a:pt x="5892" y="1701"/>
                  </a:lnTo>
                  <a:lnTo>
                    <a:pt x="5892" y="2111"/>
                  </a:lnTo>
                  <a:cubicBezTo>
                    <a:pt x="5892" y="2363"/>
                    <a:pt x="6081" y="2552"/>
                    <a:pt x="6333" y="2552"/>
                  </a:cubicBezTo>
                  <a:cubicBezTo>
                    <a:pt x="6585" y="2552"/>
                    <a:pt x="6743" y="2363"/>
                    <a:pt x="6743" y="2111"/>
                  </a:cubicBezTo>
                  <a:lnTo>
                    <a:pt x="6743" y="1701"/>
                  </a:lnTo>
                  <a:lnTo>
                    <a:pt x="10208" y="1701"/>
                  </a:lnTo>
                  <a:lnTo>
                    <a:pt x="10208" y="2111"/>
                  </a:lnTo>
                  <a:cubicBezTo>
                    <a:pt x="10208" y="2363"/>
                    <a:pt x="10397" y="2552"/>
                    <a:pt x="10618" y="2552"/>
                  </a:cubicBezTo>
                  <a:cubicBezTo>
                    <a:pt x="10870" y="2552"/>
                    <a:pt x="11027" y="2363"/>
                    <a:pt x="11027" y="2111"/>
                  </a:cubicBezTo>
                  <a:lnTo>
                    <a:pt x="11027" y="1701"/>
                  </a:lnTo>
                  <a:close/>
                  <a:moveTo>
                    <a:pt x="11878" y="4159"/>
                  </a:moveTo>
                  <a:lnTo>
                    <a:pt x="11878" y="6112"/>
                  </a:lnTo>
                  <a:lnTo>
                    <a:pt x="11847" y="6112"/>
                  </a:lnTo>
                  <a:cubicBezTo>
                    <a:pt x="11090" y="5072"/>
                    <a:pt x="9862" y="4442"/>
                    <a:pt x="8538" y="4442"/>
                  </a:cubicBezTo>
                  <a:cubicBezTo>
                    <a:pt x="6239" y="4442"/>
                    <a:pt x="4411" y="6301"/>
                    <a:pt x="4411" y="8569"/>
                  </a:cubicBezTo>
                  <a:cubicBezTo>
                    <a:pt x="4411" y="9168"/>
                    <a:pt x="4506" y="9735"/>
                    <a:pt x="4758" y="10239"/>
                  </a:cubicBezTo>
                  <a:lnTo>
                    <a:pt x="1261" y="10239"/>
                  </a:lnTo>
                  <a:cubicBezTo>
                    <a:pt x="1009" y="10239"/>
                    <a:pt x="851" y="10050"/>
                    <a:pt x="851" y="9830"/>
                  </a:cubicBezTo>
                  <a:lnTo>
                    <a:pt x="851" y="4159"/>
                  </a:lnTo>
                  <a:close/>
                  <a:moveTo>
                    <a:pt x="8538" y="5261"/>
                  </a:moveTo>
                  <a:cubicBezTo>
                    <a:pt x="10334" y="5261"/>
                    <a:pt x="11847" y="6774"/>
                    <a:pt x="11847" y="8569"/>
                  </a:cubicBezTo>
                  <a:cubicBezTo>
                    <a:pt x="11847" y="10397"/>
                    <a:pt x="10334" y="11877"/>
                    <a:pt x="8538" y="11877"/>
                  </a:cubicBezTo>
                  <a:cubicBezTo>
                    <a:pt x="6711" y="11877"/>
                    <a:pt x="5230" y="10397"/>
                    <a:pt x="5230" y="8569"/>
                  </a:cubicBezTo>
                  <a:cubicBezTo>
                    <a:pt x="5230" y="6774"/>
                    <a:pt x="6743" y="5261"/>
                    <a:pt x="8538" y="5261"/>
                  </a:cubicBezTo>
                  <a:close/>
                  <a:moveTo>
                    <a:pt x="2048" y="0"/>
                  </a:moveTo>
                  <a:cubicBezTo>
                    <a:pt x="1828" y="0"/>
                    <a:pt x="1639" y="189"/>
                    <a:pt x="1639" y="441"/>
                  </a:cubicBezTo>
                  <a:lnTo>
                    <a:pt x="1639" y="851"/>
                  </a:lnTo>
                  <a:lnTo>
                    <a:pt x="1198" y="851"/>
                  </a:lnTo>
                  <a:cubicBezTo>
                    <a:pt x="536" y="851"/>
                    <a:pt x="1" y="1418"/>
                    <a:pt x="1" y="2079"/>
                  </a:cubicBezTo>
                  <a:lnTo>
                    <a:pt x="1" y="9798"/>
                  </a:lnTo>
                  <a:cubicBezTo>
                    <a:pt x="1" y="10460"/>
                    <a:pt x="536" y="11027"/>
                    <a:pt x="1198" y="11027"/>
                  </a:cubicBezTo>
                  <a:lnTo>
                    <a:pt x="5230" y="11027"/>
                  </a:lnTo>
                  <a:cubicBezTo>
                    <a:pt x="5987" y="12003"/>
                    <a:pt x="7184" y="12665"/>
                    <a:pt x="8538" y="12665"/>
                  </a:cubicBezTo>
                  <a:cubicBezTo>
                    <a:pt x="10807" y="12665"/>
                    <a:pt x="12666" y="10838"/>
                    <a:pt x="12666" y="8538"/>
                  </a:cubicBezTo>
                  <a:lnTo>
                    <a:pt x="12666" y="2079"/>
                  </a:lnTo>
                  <a:cubicBezTo>
                    <a:pt x="12666" y="1418"/>
                    <a:pt x="12130" y="851"/>
                    <a:pt x="11405" y="851"/>
                  </a:cubicBezTo>
                  <a:lnTo>
                    <a:pt x="11027" y="851"/>
                  </a:lnTo>
                  <a:lnTo>
                    <a:pt x="11027" y="441"/>
                  </a:lnTo>
                  <a:cubicBezTo>
                    <a:pt x="11027" y="189"/>
                    <a:pt x="10807" y="0"/>
                    <a:pt x="10618" y="0"/>
                  </a:cubicBezTo>
                  <a:cubicBezTo>
                    <a:pt x="10397" y="0"/>
                    <a:pt x="10177" y="189"/>
                    <a:pt x="10177" y="441"/>
                  </a:cubicBezTo>
                  <a:lnTo>
                    <a:pt x="10177" y="851"/>
                  </a:lnTo>
                  <a:lnTo>
                    <a:pt x="6711" y="851"/>
                  </a:lnTo>
                  <a:lnTo>
                    <a:pt x="6711" y="441"/>
                  </a:lnTo>
                  <a:cubicBezTo>
                    <a:pt x="6711" y="189"/>
                    <a:pt x="6522" y="0"/>
                    <a:pt x="6333" y="0"/>
                  </a:cubicBezTo>
                  <a:cubicBezTo>
                    <a:pt x="6081" y="0"/>
                    <a:pt x="5892" y="189"/>
                    <a:pt x="5892" y="441"/>
                  </a:cubicBezTo>
                  <a:lnTo>
                    <a:pt x="5892" y="851"/>
                  </a:lnTo>
                  <a:lnTo>
                    <a:pt x="2427" y="851"/>
                  </a:lnTo>
                  <a:lnTo>
                    <a:pt x="2427" y="441"/>
                  </a:lnTo>
                  <a:cubicBezTo>
                    <a:pt x="2427" y="189"/>
                    <a:pt x="2237" y="0"/>
                    <a:pt x="20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3" name="Google Shape;1203;p47"/>
            <p:cNvSpPr/>
            <p:nvPr/>
          </p:nvSpPr>
          <p:spPr>
            <a:xfrm>
              <a:off x="-61172925" y="2813775"/>
              <a:ext cx="62225" cy="145725"/>
            </a:xfrm>
            <a:custGeom>
              <a:avLst/>
              <a:gdLst/>
              <a:ahLst/>
              <a:cxnLst/>
              <a:rect l="l" t="t" r="r" b="b"/>
              <a:pathLst>
                <a:path w="2489" h="5829" extrusionOk="0">
                  <a:moveTo>
                    <a:pt x="1260" y="0"/>
                  </a:moveTo>
                  <a:cubicBezTo>
                    <a:pt x="1008" y="0"/>
                    <a:pt x="819" y="190"/>
                    <a:pt x="819" y="410"/>
                  </a:cubicBezTo>
                  <a:lnTo>
                    <a:pt x="819" y="662"/>
                  </a:lnTo>
                  <a:cubicBezTo>
                    <a:pt x="347" y="820"/>
                    <a:pt x="0" y="1292"/>
                    <a:pt x="0" y="1859"/>
                  </a:cubicBezTo>
                  <a:cubicBezTo>
                    <a:pt x="0" y="2521"/>
                    <a:pt x="536" y="2899"/>
                    <a:pt x="977" y="3245"/>
                  </a:cubicBezTo>
                  <a:cubicBezTo>
                    <a:pt x="1292" y="3466"/>
                    <a:pt x="1639" y="3687"/>
                    <a:pt x="1639" y="3939"/>
                  </a:cubicBezTo>
                  <a:cubicBezTo>
                    <a:pt x="1639" y="4191"/>
                    <a:pt x="1450" y="4380"/>
                    <a:pt x="1260" y="4380"/>
                  </a:cubicBezTo>
                  <a:cubicBezTo>
                    <a:pt x="1008" y="4380"/>
                    <a:pt x="819" y="4191"/>
                    <a:pt x="819" y="3939"/>
                  </a:cubicBezTo>
                  <a:cubicBezTo>
                    <a:pt x="819" y="3718"/>
                    <a:pt x="630" y="3498"/>
                    <a:pt x="441" y="3498"/>
                  </a:cubicBezTo>
                  <a:cubicBezTo>
                    <a:pt x="189" y="3498"/>
                    <a:pt x="0" y="3718"/>
                    <a:pt x="0" y="3939"/>
                  </a:cubicBezTo>
                  <a:cubicBezTo>
                    <a:pt x="0" y="4506"/>
                    <a:pt x="347" y="4915"/>
                    <a:pt x="819" y="5136"/>
                  </a:cubicBezTo>
                  <a:lnTo>
                    <a:pt x="819" y="5388"/>
                  </a:lnTo>
                  <a:cubicBezTo>
                    <a:pt x="819" y="5640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388"/>
                  </a:cubicBezTo>
                  <a:lnTo>
                    <a:pt x="1639" y="5136"/>
                  </a:lnTo>
                  <a:cubicBezTo>
                    <a:pt x="2111" y="4978"/>
                    <a:pt x="2489" y="4506"/>
                    <a:pt x="2489" y="3939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2"/>
                    <a:pt x="819" y="2080"/>
                    <a:pt x="819" y="1859"/>
                  </a:cubicBezTo>
                  <a:cubicBezTo>
                    <a:pt x="819" y="1607"/>
                    <a:pt x="1008" y="1418"/>
                    <a:pt x="1260" y="1418"/>
                  </a:cubicBezTo>
                  <a:cubicBezTo>
                    <a:pt x="1513" y="1418"/>
                    <a:pt x="1639" y="1607"/>
                    <a:pt x="1639" y="1859"/>
                  </a:cubicBezTo>
                  <a:cubicBezTo>
                    <a:pt x="1639" y="2080"/>
                    <a:pt x="1859" y="2269"/>
                    <a:pt x="2048" y="2269"/>
                  </a:cubicBezTo>
                  <a:cubicBezTo>
                    <a:pt x="2300" y="2269"/>
                    <a:pt x="2489" y="2080"/>
                    <a:pt x="2489" y="1859"/>
                  </a:cubicBezTo>
                  <a:cubicBezTo>
                    <a:pt x="2489" y="1292"/>
                    <a:pt x="2143" y="883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4" name="Google Shape;1204;p47"/>
            <p:cNvSpPr/>
            <p:nvPr/>
          </p:nvSpPr>
          <p:spPr>
            <a:xfrm>
              <a:off x="-61313925" y="279645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0"/>
                    <a:pt x="1639" y="378"/>
                  </a:cubicBezTo>
                  <a:cubicBezTo>
                    <a:pt x="1639" y="158"/>
                    <a:pt x="1419" y="0"/>
                    <a:pt x="1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5" name="Google Shape;1205;p47"/>
            <p:cNvSpPr/>
            <p:nvPr/>
          </p:nvSpPr>
          <p:spPr>
            <a:xfrm>
              <a:off x="-61313925" y="2837400"/>
              <a:ext cx="40975" cy="20500"/>
            </a:xfrm>
            <a:custGeom>
              <a:avLst/>
              <a:gdLst/>
              <a:ahLst/>
              <a:cxnLst/>
              <a:rect l="l" t="t" r="r" b="b"/>
              <a:pathLst>
                <a:path w="1639" h="820" extrusionOk="0">
                  <a:moveTo>
                    <a:pt x="410" y="1"/>
                  </a:moveTo>
                  <a:cubicBezTo>
                    <a:pt x="158" y="1"/>
                    <a:pt x="1" y="190"/>
                    <a:pt x="1" y="442"/>
                  </a:cubicBezTo>
                  <a:cubicBezTo>
                    <a:pt x="1" y="631"/>
                    <a:pt x="158" y="820"/>
                    <a:pt x="410" y="820"/>
                  </a:cubicBezTo>
                  <a:lnTo>
                    <a:pt x="1230" y="820"/>
                  </a:lnTo>
                  <a:cubicBezTo>
                    <a:pt x="1482" y="820"/>
                    <a:pt x="1639" y="631"/>
                    <a:pt x="1639" y="442"/>
                  </a:cubicBezTo>
                  <a:cubicBezTo>
                    <a:pt x="1639" y="190"/>
                    <a:pt x="1419" y="1"/>
                    <a:pt x="12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06" name="Google Shape;1206;p47"/>
            <p:cNvSpPr/>
            <p:nvPr/>
          </p:nvSpPr>
          <p:spPr>
            <a:xfrm>
              <a:off x="-61313925" y="2877575"/>
              <a:ext cx="40975" cy="22075"/>
            </a:xfrm>
            <a:custGeom>
              <a:avLst/>
              <a:gdLst/>
              <a:ahLst/>
              <a:cxnLst/>
              <a:rect l="l" t="t" r="r" b="b"/>
              <a:pathLst>
                <a:path w="1639" h="883" extrusionOk="0">
                  <a:moveTo>
                    <a:pt x="410" y="0"/>
                  </a:moveTo>
                  <a:cubicBezTo>
                    <a:pt x="158" y="0"/>
                    <a:pt x="1" y="221"/>
                    <a:pt x="1" y="441"/>
                  </a:cubicBezTo>
                  <a:cubicBezTo>
                    <a:pt x="1" y="693"/>
                    <a:pt x="158" y="883"/>
                    <a:pt x="410" y="883"/>
                  </a:cubicBezTo>
                  <a:lnTo>
                    <a:pt x="1230" y="883"/>
                  </a:lnTo>
                  <a:cubicBezTo>
                    <a:pt x="1482" y="883"/>
                    <a:pt x="1639" y="693"/>
                    <a:pt x="1639" y="441"/>
                  </a:cubicBezTo>
                  <a:cubicBezTo>
                    <a:pt x="1639" y="221"/>
                    <a:pt x="1419" y="0"/>
                    <a:pt x="12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3CA6B67-2B83-E086-C38F-6B28FA92C2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3036" y="3600236"/>
            <a:ext cx="776001" cy="776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5" name="Google Shape;1198;p47">
            <a:extLst>
              <a:ext uri="{FF2B5EF4-FFF2-40B4-BE49-F238E27FC236}">
                <a16:creationId xmlns:a16="http://schemas.microsoft.com/office/drawing/2014/main" id="{FFD0DD27-4A9F-E301-64BA-9DFAC1D92CAF}"/>
              </a:ext>
            </a:extLst>
          </p:cNvPr>
          <p:cNvCxnSpPr>
            <a:cxnSpLocks/>
          </p:cNvCxnSpPr>
          <p:nvPr/>
        </p:nvCxnSpPr>
        <p:spPr>
          <a:xfrm flipV="1">
            <a:off x="5066806" y="4016139"/>
            <a:ext cx="966103" cy="37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tx1">
                <a:lumMod val="65000"/>
                <a:lumOff val="35000"/>
              </a:schemeClr>
            </a:solidFill>
            <a:prstDash val="dash"/>
            <a:round/>
            <a:headEnd type="none" w="med" len="med"/>
            <a:tailEnd type="oval" w="med" len="med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5FA2555-D955-44D6-BE4D-F2448F5D81A0}"/>
              </a:ext>
            </a:extLst>
          </p:cNvPr>
          <p:cNvSpPr txBox="1"/>
          <p:nvPr/>
        </p:nvSpPr>
        <p:spPr>
          <a:xfrm>
            <a:off x="410128" y="317612"/>
            <a:ext cx="9052526" cy="655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Как получить поручительство Фонда?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7DBB604-B365-CCBF-20B2-07E3D300E4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68437" y="3621234"/>
            <a:ext cx="769790" cy="769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Рисунок 31" descr="Школьный класс со сплошной заливкой">
            <a:extLst>
              <a:ext uri="{FF2B5EF4-FFF2-40B4-BE49-F238E27FC236}">
                <a16:creationId xmlns:a16="http://schemas.microsoft.com/office/drawing/2014/main" id="{887288E6-0C7E-D106-8230-DDFA6BCA17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0821" y="3559643"/>
            <a:ext cx="857757" cy="8577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Google Shape;1192;p47">
            <a:extLst>
              <a:ext uri="{FF2B5EF4-FFF2-40B4-BE49-F238E27FC236}">
                <a16:creationId xmlns:a16="http://schemas.microsoft.com/office/drawing/2014/main" id="{1EF86EA6-8A1E-5E9D-64C2-41EBC2A215F0}"/>
              </a:ext>
            </a:extLst>
          </p:cNvPr>
          <p:cNvSpPr txBox="1"/>
          <p:nvPr/>
        </p:nvSpPr>
        <p:spPr>
          <a:xfrm>
            <a:off x="2957917" y="5830823"/>
            <a:ext cx="3172969" cy="489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-RU" sz="1100" spc="-30" dirty="0">
                <a:solidFill>
                  <a:srgbClr val="4D4A46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Банк направит в Фонд пакет документов на предоставление поручительства</a:t>
            </a:r>
          </a:p>
        </p:txBody>
      </p:sp>
      <p:sp>
        <p:nvSpPr>
          <p:cNvPr id="34" name="Google Shape;1193;p47">
            <a:extLst>
              <a:ext uri="{FF2B5EF4-FFF2-40B4-BE49-F238E27FC236}">
                <a16:creationId xmlns:a16="http://schemas.microsoft.com/office/drawing/2014/main" id="{52954E83-C610-530A-8159-5AD056A25A0B}"/>
              </a:ext>
            </a:extLst>
          </p:cNvPr>
          <p:cNvSpPr txBox="1"/>
          <p:nvPr/>
        </p:nvSpPr>
        <p:spPr>
          <a:xfrm>
            <a:off x="3039135" y="5538583"/>
            <a:ext cx="26824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altLang="zh-CN" sz="2000" b="1" dirty="0">
                <a:solidFill>
                  <a:srgbClr val="ED6B55"/>
                </a:solidFill>
                <a:latin typeface="微软雅黑" pitchFamily="34" charset="-122"/>
                <a:ea typeface="微软雅黑" pitchFamily="34" charset="-122"/>
              </a:rPr>
              <a:t> Второй шаг</a:t>
            </a:r>
            <a:endParaRPr lang="zh-CN" altLang="en-US" sz="2000" b="1" dirty="0">
              <a:solidFill>
                <a:srgbClr val="ED6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E62B39F-BCDD-A58C-803E-DAE0991E1C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24463" y="1400571"/>
            <a:ext cx="773954" cy="15677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Google Shape;1192;p47">
            <a:extLst>
              <a:ext uri="{FF2B5EF4-FFF2-40B4-BE49-F238E27FC236}">
                <a16:creationId xmlns:a16="http://schemas.microsoft.com/office/drawing/2014/main" id="{41ECDEEE-D911-57B6-7139-97F7CB3D661B}"/>
              </a:ext>
            </a:extLst>
          </p:cNvPr>
          <p:cNvSpPr txBox="1"/>
          <p:nvPr/>
        </p:nvSpPr>
        <p:spPr>
          <a:xfrm>
            <a:off x="5261957" y="1668287"/>
            <a:ext cx="2758638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ru-RU" sz="1200" spc="-30" dirty="0">
                <a:solidFill>
                  <a:srgbClr val="4D4A46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Фонд рассмотрит документы и примет решение в срок до 5 рабочих дней</a:t>
            </a:r>
          </a:p>
        </p:txBody>
      </p:sp>
      <p:sp>
        <p:nvSpPr>
          <p:cNvPr id="37" name="Google Shape;1193;p47">
            <a:extLst>
              <a:ext uri="{FF2B5EF4-FFF2-40B4-BE49-F238E27FC236}">
                <a16:creationId xmlns:a16="http://schemas.microsoft.com/office/drawing/2014/main" id="{B96B8C8A-D1B9-C529-8C55-EBC643087964}"/>
              </a:ext>
            </a:extLst>
          </p:cNvPr>
          <p:cNvSpPr txBox="1"/>
          <p:nvPr/>
        </p:nvSpPr>
        <p:spPr>
          <a:xfrm>
            <a:off x="5261956" y="1309226"/>
            <a:ext cx="26824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altLang="zh-CN" sz="2000" b="1" dirty="0">
                <a:solidFill>
                  <a:srgbClr val="ED6B55"/>
                </a:solidFill>
                <a:latin typeface="微软雅黑" pitchFamily="34" charset="-122"/>
                <a:ea typeface="微软雅黑" pitchFamily="34" charset="-122"/>
              </a:rPr>
              <a:t>Третий шаг</a:t>
            </a:r>
            <a:endParaRPr lang="zh-CN" altLang="en-US" sz="2000" b="1" dirty="0">
              <a:solidFill>
                <a:srgbClr val="ED6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Google Shape;1192;p47">
            <a:extLst>
              <a:ext uri="{FF2B5EF4-FFF2-40B4-BE49-F238E27FC236}">
                <a16:creationId xmlns:a16="http://schemas.microsoft.com/office/drawing/2014/main" id="{28CF7A77-C84B-1065-9351-4EB0AB217C1D}"/>
              </a:ext>
            </a:extLst>
          </p:cNvPr>
          <p:cNvSpPr txBox="1"/>
          <p:nvPr/>
        </p:nvSpPr>
        <p:spPr>
          <a:xfrm>
            <a:off x="7736732" y="5830823"/>
            <a:ext cx="2915908" cy="7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1100" spc="-30" dirty="0">
                <a:solidFill>
                  <a:srgbClr val="4D4A46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Заключить договор поручительства с Фондом и получить финансирование</a:t>
            </a:r>
          </a:p>
        </p:txBody>
      </p:sp>
      <p:sp>
        <p:nvSpPr>
          <p:cNvPr id="39" name="Google Shape;1193;p47">
            <a:extLst>
              <a:ext uri="{FF2B5EF4-FFF2-40B4-BE49-F238E27FC236}">
                <a16:creationId xmlns:a16="http://schemas.microsoft.com/office/drawing/2014/main" id="{0FD51EC5-5E46-4F60-E4EF-207E3B88864F}"/>
              </a:ext>
            </a:extLst>
          </p:cNvPr>
          <p:cNvSpPr txBox="1"/>
          <p:nvPr/>
        </p:nvSpPr>
        <p:spPr>
          <a:xfrm>
            <a:off x="7970240" y="5538583"/>
            <a:ext cx="26824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altLang="zh-CN" sz="2000" b="1" dirty="0">
                <a:solidFill>
                  <a:srgbClr val="ED6B55"/>
                </a:solidFill>
                <a:latin typeface="微软雅黑" pitchFamily="34" charset="-122"/>
                <a:ea typeface="微软雅黑" pitchFamily="34" charset="-122"/>
              </a:rPr>
              <a:t> Четвертый шаг</a:t>
            </a:r>
            <a:endParaRPr lang="zh-CN" altLang="en-US" sz="2000" b="1" dirty="0">
              <a:solidFill>
                <a:srgbClr val="ED6B5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11DEDE0-D9F2-657A-7A10-85E24CB63B2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06209" y="3669474"/>
            <a:ext cx="692877" cy="692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8E9B73-1078-0BF2-AD4C-1332853C5DEE}"/>
              </a:ext>
            </a:extLst>
          </p:cNvPr>
          <p:cNvSpPr txBox="1"/>
          <p:nvPr/>
        </p:nvSpPr>
        <p:spPr>
          <a:xfrm>
            <a:off x="10479557" y="5497216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06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9642E0EF-24A1-936E-3449-000DF7DC387B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E4AB114-13E4-4136-C02C-4EF542C3BB72}"/>
              </a:ext>
            </a:extLst>
          </p:cNvPr>
          <p:cNvSpPr txBox="1"/>
          <p:nvPr/>
        </p:nvSpPr>
        <p:spPr>
          <a:xfrm>
            <a:off x="500178" y="362027"/>
            <a:ext cx="9653027" cy="563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Центр поддержки предпринимательства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C24ABA-B819-C1F3-C531-7CE15A0DCC65}"/>
              </a:ext>
            </a:extLst>
          </p:cNvPr>
          <p:cNvSpPr txBox="1"/>
          <p:nvPr/>
        </p:nvSpPr>
        <p:spPr>
          <a:xfrm>
            <a:off x="534562" y="913608"/>
            <a:ext cx="478164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6A040F"/>
                </a:solidFill>
                <a:latin typeface="Montserrat Medium" panose="00000600000000000000" pitchFamily="2" charset="-52"/>
              </a:rPr>
              <a:t>Для бизнеса, самозанятых и физических лиц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A31E4AC-992D-3044-DC42-327750C1C907}"/>
              </a:ext>
            </a:extLst>
          </p:cNvPr>
          <p:cNvSpPr txBox="1"/>
          <p:nvPr/>
        </p:nvSpPr>
        <p:spPr>
          <a:xfrm>
            <a:off x="943452" y="2172799"/>
            <a:ext cx="46261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Проведение конференций, форумов, тренингов и вебинаров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CD190AF-63EA-BBBE-C0D1-9D5C6A8237B4}"/>
              </a:ext>
            </a:extLst>
          </p:cNvPr>
          <p:cNvSpPr txBox="1"/>
          <p:nvPr/>
        </p:nvSpPr>
        <p:spPr>
          <a:xfrm>
            <a:off x="943452" y="1735184"/>
            <a:ext cx="470114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Организация участия предпринимателей в выставочно-ярмарочных мероприятиях и конгрессах на территории РФ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08AEDE-F7A3-F86C-5882-92B3165E2119}"/>
              </a:ext>
            </a:extLst>
          </p:cNvPr>
          <p:cNvSpPr txBox="1"/>
          <p:nvPr/>
        </p:nvSpPr>
        <p:spPr>
          <a:xfrm>
            <a:off x="943452" y="1333174"/>
            <a:ext cx="44408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Консультации по вопросам государственной поддержки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9592F5-2D54-ED88-5261-54B98768336F}"/>
              </a:ext>
            </a:extLst>
          </p:cNvPr>
          <p:cNvSpPr txBox="1"/>
          <p:nvPr/>
        </p:nvSpPr>
        <p:spPr>
          <a:xfrm>
            <a:off x="943452" y="2569535"/>
            <a:ext cx="225694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Создание и публикация сайта</a:t>
            </a:r>
          </a:p>
        </p:txBody>
      </p:sp>
      <p:sp>
        <p:nvSpPr>
          <p:cNvPr id="10" name="Google Shape;193;p27">
            <a:extLst>
              <a:ext uri="{FF2B5EF4-FFF2-40B4-BE49-F238E27FC236}">
                <a16:creationId xmlns:a16="http://schemas.microsoft.com/office/drawing/2014/main" id="{D55E5896-6276-5C25-5414-1F5643FAD089}"/>
              </a:ext>
            </a:extLst>
          </p:cNvPr>
          <p:cNvSpPr/>
          <p:nvPr/>
        </p:nvSpPr>
        <p:spPr>
          <a:xfrm>
            <a:off x="532529" y="1355952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12" name="Google Shape;193;p27">
            <a:extLst>
              <a:ext uri="{FF2B5EF4-FFF2-40B4-BE49-F238E27FC236}">
                <a16:creationId xmlns:a16="http://schemas.microsoft.com/office/drawing/2014/main" id="{B08C9B3B-7034-F061-B8BC-9600C2E5630B}"/>
              </a:ext>
            </a:extLst>
          </p:cNvPr>
          <p:cNvSpPr/>
          <p:nvPr/>
        </p:nvSpPr>
        <p:spPr>
          <a:xfrm>
            <a:off x="532528" y="1763234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2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13" name="Google Shape;193;p27">
            <a:extLst>
              <a:ext uri="{FF2B5EF4-FFF2-40B4-BE49-F238E27FC236}">
                <a16:creationId xmlns:a16="http://schemas.microsoft.com/office/drawing/2014/main" id="{BD611D35-2DFA-B789-27BD-872FB2FB3C7D}"/>
              </a:ext>
            </a:extLst>
          </p:cNvPr>
          <p:cNvSpPr/>
          <p:nvPr/>
        </p:nvSpPr>
        <p:spPr>
          <a:xfrm>
            <a:off x="529791" y="2170516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3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15" name="Google Shape;193;p27">
            <a:extLst>
              <a:ext uri="{FF2B5EF4-FFF2-40B4-BE49-F238E27FC236}">
                <a16:creationId xmlns:a16="http://schemas.microsoft.com/office/drawing/2014/main" id="{37BB1F82-AC71-118C-D6C6-9888700717B0}"/>
              </a:ext>
            </a:extLst>
          </p:cNvPr>
          <p:cNvSpPr/>
          <p:nvPr/>
        </p:nvSpPr>
        <p:spPr>
          <a:xfrm>
            <a:off x="525601" y="2574777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4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16" name="Google Shape;193;p27">
            <a:extLst>
              <a:ext uri="{FF2B5EF4-FFF2-40B4-BE49-F238E27FC236}">
                <a16:creationId xmlns:a16="http://schemas.microsoft.com/office/drawing/2014/main" id="{5469EB37-51F9-372B-ADBF-AD0D424F87EE}"/>
              </a:ext>
            </a:extLst>
          </p:cNvPr>
          <p:cNvSpPr/>
          <p:nvPr/>
        </p:nvSpPr>
        <p:spPr>
          <a:xfrm>
            <a:off x="525601" y="2977749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5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17" name="Google Shape;193;p27">
            <a:extLst>
              <a:ext uri="{FF2B5EF4-FFF2-40B4-BE49-F238E27FC236}">
                <a16:creationId xmlns:a16="http://schemas.microsoft.com/office/drawing/2014/main" id="{C44C9354-8275-80ED-AE9D-984560DF2A08}"/>
              </a:ext>
            </a:extLst>
          </p:cNvPr>
          <p:cNvSpPr/>
          <p:nvPr/>
        </p:nvSpPr>
        <p:spPr>
          <a:xfrm>
            <a:off x="525601" y="3380721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6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18" name="Google Shape;193;p27">
            <a:extLst>
              <a:ext uri="{FF2B5EF4-FFF2-40B4-BE49-F238E27FC236}">
                <a16:creationId xmlns:a16="http://schemas.microsoft.com/office/drawing/2014/main" id="{74AF5C4C-DD6F-3BC5-7EB5-C94F4583B2F1}"/>
              </a:ext>
            </a:extLst>
          </p:cNvPr>
          <p:cNvSpPr/>
          <p:nvPr/>
        </p:nvSpPr>
        <p:spPr>
          <a:xfrm>
            <a:off x="525601" y="3788731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7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0" name="Google Shape;193;p27">
            <a:extLst>
              <a:ext uri="{FF2B5EF4-FFF2-40B4-BE49-F238E27FC236}">
                <a16:creationId xmlns:a16="http://schemas.microsoft.com/office/drawing/2014/main" id="{8F58EAD4-8A99-36E6-297A-7D0A62375D31}"/>
              </a:ext>
            </a:extLst>
          </p:cNvPr>
          <p:cNvSpPr/>
          <p:nvPr/>
        </p:nvSpPr>
        <p:spPr>
          <a:xfrm>
            <a:off x="532528" y="4193519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8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1" name="Google Shape;193;p27">
            <a:extLst>
              <a:ext uri="{FF2B5EF4-FFF2-40B4-BE49-F238E27FC236}">
                <a16:creationId xmlns:a16="http://schemas.microsoft.com/office/drawing/2014/main" id="{C0FBA7C4-5DBB-5071-F6A5-9D843C16D5E8}"/>
              </a:ext>
            </a:extLst>
          </p:cNvPr>
          <p:cNvSpPr/>
          <p:nvPr/>
        </p:nvSpPr>
        <p:spPr>
          <a:xfrm>
            <a:off x="536719" y="4601529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9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7" name="Google Shape;193;p27">
            <a:extLst>
              <a:ext uri="{FF2B5EF4-FFF2-40B4-BE49-F238E27FC236}">
                <a16:creationId xmlns:a16="http://schemas.microsoft.com/office/drawing/2014/main" id="{43869D8D-9FE7-B821-DFB4-868D9AA23624}"/>
              </a:ext>
            </a:extLst>
          </p:cNvPr>
          <p:cNvSpPr/>
          <p:nvPr/>
        </p:nvSpPr>
        <p:spPr>
          <a:xfrm>
            <a:off x="532527" y="5009997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10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9" name="Google Shape;193;p27">
            <a:extLst>
              <a:ext uri="{FF2B5EF4-FFF2-40B4-BE49-F238E27FC236}">
                <a16:creationId xmlns:a16="http://schemas.microsoft.com/office/drawing/2014/main" id="{16E91ED7-FA5B-58FF-2505-AB29BDE11AA2}"/>
              </a:ext>
            </a:extLst>
          </p:cNvPr>
          <p:cNvSpPr/>
          <p:nvPr/>
        </p:nvSpPr>
        <p:spPr>
          <a:xfrm>
            <a:off x="532527" y="5414785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11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30" name="Google Shape;193;p27">
            <a:extLst>
              <a:ext uri="{FF2B5EF4-FFF2-40B4-BE49-F238E27FC236}">
                <a16:creationId xmlns:a16="http://schemas.microsoft.com/office/drawing/2014/main" id="{BBA330C4-CA33-7820-E5C2-1FF1FE24FE77}"/>
              </a:ext>
            </a:extLst>
          </p:cNvPr>
          <p:cNvSpPr/>
          <p:nvPr/>
        </p:nvSpPr>
        <p:spPr>
          <a:xfrm>
            <a:off x="532527" y="5819573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12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32" name="Google Shape;193;p27">
            <a:extLst>
              <a:ext uri="{FF2B5EF4-FFF2-40B4-BE49-F238E27FC236}">
                <a16:creationId xmlns:a16="http://schemas.microsoft.com/office/drawing/2014/main" id="{8F16EF7A-5584-586D-4EB4-F86063A6A054}"/>
              </a:ext>
            </a:extLst>
          </p:cNvPr>
          <p:cNvSpPr/>
          <p:nvPr/>
        </p:nvSpPr>
        <p:spPr>
          <a:xfrm>
            <a:off x="532527" y="6224361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13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7DBFCC-C579-B763-9DE9-C6761F51E4D9}"/>
              </a:ext>
            </a:extLst>
          </p:cNvPr>
          <p:cNvSpPr txBox="1"/>
          <p:nvPr/>
        </p:nvSpPr>
        <p:spPr>
          <a:xfrm>
            <a:off x="858808" y="2982593"/>
            <a:ext cx="4701143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Проведение сертификации менеджмента качества </a:t>
            </a:r>
            <a:r>
              <a:rPr lang="en-US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ISO 9001</a:t>
            </a:r>
            <a:endParaRPr lang="ru-RU" sz="1100" dirty="0">
              <a:solidFill>
                <a:srgbClr val="4D4D4D"/>
              </a:solidFill>
              <a:latin typeface="Montserrat Medium" panose="00000600000000000000" pitchFamily="2" charset="-52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3A2321A8-3B49-10AD-5C1A-7E6E1A2F5777}"/>
              </a:ext>
            </a:extLst>
          </p:cNvPr>
          <p:cNvSpPr txBox="1"/>
          <p:nvPr/>
        </p:nvSpPr>
        <p:spPr>
          <a:xfrm>
            <a:off x="858808" y="3382829"/>
            <a:ext cx="2272319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Создание фирменного стиля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CF3AE77-68B4-5286-B11F-B8EB04E090B7}"/>
              </a:ext>
            </a:extLst>
          </p:cNvPr>
          <p:cNvSpPr txBox="1"/>
          <p:nvPr/>
        </p:nvSpPr>
        <p:spPr>
          <a:xfrm>
            <a:off x="858808" y="3783065"/>
            <a:ext cx="3415319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Проведение маркетингового исследования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30D534D6-EBEF-6A78-8EAD-0FC27781257C}"/>
              </a:ext>
            </a:extLst>
          </p:cNvPr>
          <p:cNvSpPr txBox="1"/>
          <p:nvPr/>
        </p:nvSpPr>
        <p:spPr>
          <a:xfrm>
            <a:off x="868472" y="4188229"/>
            <a:ext cx="3415319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Разработка бизнес-плана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C6A114E-AADD-AB6D-A921-110D1D01F0E5}"/>
              </a:ext>
            </a:extLst>
          </p:cNvPr>
          <p:cNvSpPr txBox="1"/>
          <p:nvPr/>
        </p:nvSpPr>
        <p:spPr>
          <a:xfrm>
            <a:off x="858808" y="4619786"/>
            <a:ext cx="3768610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Подача заявки на регистрацию товарного знака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7F3B1709-E9B7-0A02-B74F-2DC0539160D5}"/>
              </a:ext>
            </a:extLst>
          </p:cNvPr>
          <p:cNvSpPr txBox="1"/>
          <p:nvPr/>
        </p:nvSpPr>
        <p:spPr>
          <a:xfrm>
            <a:off x="858808" y="5006317"/>
            <a:ext cx="3768610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«Упаковка» франшизы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1D99AF1-ED22-8C92-ECD1-534F57FA447E}"/>
              </a:ext>
            </a:extLst>
          </p:cNvPr>
          <p:cNvSpPr txBox="1"/>
          <p:nvPr/>
        </p:nvSpPr>
        <p:spPr>
          <a:xfrm>
            <a:off x="858808" y="5412945"/>
            <a:ext cx="3768610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Помощь в «выходе» на маркетплейсы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5D968BA-FF47-6193-4FA4-F6EFE727BA2D}"/>
              </a:ext>
            </a:extLst>
          </p:cNvPr>
          <p:cNvSpPr txBox="1"/>
          <p:nvPr/>
        </p:nvSpPr>
        <p:spPr>
          <a:xfrm>
            <a:off x="858808" y="5820141"/>
            <a:ext cx="3768610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Предоставление мест в частных коворкингах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67F77704-6183-CA85-9581-9BFAD2B99BF7}"/>
              </a:ext>
            </a:extLst>
          </p:cNvPr>
          <p:cNvSpPr txBox="1"/>
          <p:nvPr/>
        </p:nvSpPr>
        <p:spPr>
          <a:xfrm>
            <a:off x="858808" y="6240897"/>
            <a:ext cx="3768610" cy="169277"/>
          </a:xfrm>
          <a:prstGeom prst="rect">
            <a:avLst/>
          </a:prstGeom>
          <a:noFill/>
        </p:spPr>
        <p:txBody>
          <a:bodyPr wrap="square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Классификация гостиниц</a:t>
            </a:r>
          </a:p>
        </p:txBody>
      </p:sp>
      <p:grpSp>
        <p:nvGrpSpPr>
          <p:cNvPr id="158" name="Google Shape;1499;p18">
            <a:extLst>
              <a:ext uri="{FF2B5EF4-FFF2-40B4-BE49-F238E27FC236}">
                <a16:creationId xmlns:a16="http://schemas.microsoft.com/office/drawing/2014/main" id="{FE1DBDD9-2A43-0B2B-F8A4-CF1328A0CA89}"/>
              </a:ext>
            </a:extLst>
          </p:cNvPr>
          <p:cNvGrpSpPr/>
          <p:nvPr/>
        </p:nvGrpSpPr>
        <p:grpSpPr>
          <a:xfrm>
            <a:off x="5771208" y="2279326"/>
            <a:ext cx="3056198" cy="4063618"/>
            <a:chOff x="3049525" y="1569750"/>
            <a:chExt cx="1724425" cy="2292850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9" name="Google Shape;1500;p18">
              <a:extLst>
                <a:ext uri="{FF2B5EF4-FFF2-40B4-BE49-F238E27FC236}">
                  <a16:creationId xmlns:a16="http://schemas.microsoft.com/office/drawing/2014/main" id="{4FA1FFB4-A71B-141E-FEB3-57567F3F26D4}"/>
                </a:ext>
              </a:extLst>
            </p:cNvPr>
            <p:cNvSpPr/>
            <p:nvPr/>
          </p:nvSpPr>
          <p:spPr>
            <a:xfrm>
              <a:off x="3628275" y="1569750"/>
              <a:ext cx="809975" cy="441800"/>
            </a:xfrm>
            <a:custGeom>
              <a:avLst/>
              <a:gdLst/>
              <a:ahLst/>
              <a:cxnLst/>
              <a:rect l="l" t="t" r="r" b="b"/>
              <a:pathLst>
                <a:path w="32399" h="17672" extrusionOk="0">
                  <a:moveTo>
                    <a:pt x="1" y="0"/>
                  </a:moveTo>
                  <a:lnTo>
                    <a:pt x="1" y="5985"/>
                  </a:lnTo>
                  <a:cubicBezTo>
                    <a:pt x="10990" y="5985"/>
                    <a:pt x="20966" y="10451"/>
                    <a:pt x="28186" y="17671"/>
                  </a:cubicBezTo>
                  <a:lnTo>
                    <a:pt x="32398" y="13459"/>
                  </a:lnTo>
                  <a:cubicBezTo>
                    <a:pt x="24101" y="5162"/>
                    <a:pt x="12637" y="0"/>
                    <a:pt x="1" y="0"/>
                  </a:cubicBez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501;p18">
              <a:extLst>
                <a:ext uri="{FF2B5EF4-FFF2-40B4-BE49-F238E27FC236}">
                  <a16:creationId xmlns:a16="http://schemas.microsoft.com/office/drawing/2014/main" id="{CD5A2BC7-08C9-CDFF-0B13-6E62163CED81}"/>
                </a:ext>
              </a:extLst>
            </p:cNvPr>
            <p:cNvSpPr/>
            <p:nvPr/>
          </p:nvSpPr>
          <p:spPr>
            <a:xfrm>
              <a:off x="3049525" y="2137400"/>
              <a:ext cx="1157550" cy="1157525"/>
            </a:xfrm>
            <a:custGeom>
              <a:avLst/>
              <a:gdLst/>
              <a:ahLst/>
              <a:cxnLst/>
              <a:rect l="l" t="t" r="r" b="b"/>
              <a:pathLst>
                <a:path w="46302" h="46301" extrusionOk="0">
                  <a:moveTo>
                    <a:pt x="23151" y="1"/>
                  </a:moveTo>
                  <a:cubicBezTo>
                    <a:pt x="10357" y="1"/>
                    <a:pt x="1" y="10356"/>
                    <a:pt x="1" y="23151"/>
                  </a:cubicBezTo>
                  <a:cubicBezTo>
                    <a:pt x="1" y="35945"/>
                    <a:pt x="10357" y="46301"/>
                    <a:pt x="23151" y="46301"/>
                  </a:cubicBezTo>
                  <a:cubicBezTo>
                    <a:pt x="35945" y="46301"/>
                    <a:pt x="46301" y="35945"/>
                    <a:pt x="46301" y="23151"/>
                  </a:cubicBezTo>
                  <a:cubicBezTo>
                    <a:pt x="46301" y="10356"/>
                    <a:pt x="35945" y="1"/>
                    <a:pt x="23151" y="1"/>
                  </a:cubicBez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502;p18">
              <a:extLst>
                <a:ext uri="{FF2B5EF4-FFF2-40B4-BE49-F238E27FC236}">
                  <a16:creationId xmlns:a16="http://schemas.microsoft.com/office/drawing/2014/main" id="{4012A231-6E3A-37AF-F46E-FAF578035387}"/>
                </a:ext>
              </a:extLst>
            </p:cNvPr>
            <p:cNvSpPr/>
            <p:nvPr/>
          </p:nvSpPr>
          <p:spPr>
            <a:xfrm>
              <a:off x="3078025" y="2215575"/>
              <a:ext cx="1099750" cy="1001175"/>
            </a:xfrm>
            <a:custGeom>
              <a:avLst/>
              <a:gdLst/>
              <a:ahLst/>
              <a:cxnLst/>
              <a:rect l="l" t="t" r="r" b="b"/>
              <a:pathLst>
                <a:path w="43990" h="40047" extrusionOk="0">
                  <a:moveTo>
                    <a:pt x="21995" y="1"/>
                  </a:moveTo>
                  <a:cubicBezTo>
                    <a:pt x="16865" y="1"/>
                    <a:pt x="11734" y="1957"/>
                    <a:pt x="7823" y="5868"/>
                  </a:cubicBezTo>
                  <a:cubicBezTo>
                    <a:pt x="1" y="13690"/>
                    <a:pt x="1" y="26357"/>
                    <a:pt x="7823" y="34180"/>
                  </a:cubicBezTo>
                  <a:cubicBezTo>
                    <a:pt x="11734" y="38091"/>
                    <a:pt x="16865" y="40046"/>
                    <a:pt x="21995" y="40046"/>
                  </a:cubicBezTo>
                  <a:cubicBezTo>
                    <a:pt x="27126" y="40046"/>
                    <a:pt x="32256" y="38091"/>
                    <a:pt x="36167" y="34180"/>
                  </a:cubicBezTo>
                  <a:cubicBezTo>
                    <a:pt x="43989" y="26357"/>
                    <a:pt x="43989" y="13690"/>
                    <a:pt x="36167" y="5868"/>
                  </a:cubicBezTo>
                  <a:cubicBezTo>
                    <a:pt x="32256" y="1957"/>
                    <a:pt x="27126" y="1"/>
                    <a:pt x="21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533;p18">
              <a:extLst>
                <a:ext uri="{FF2B5EF4-FFF2-40B4-BE49-F238E27FC236}">
                  <a16:creationId xmlns:a16="http://schemas.microsoft.com/office/drawing/2014/main" id="{BCC605B8-489B-C212-7DF2-635F2F7B6E3F}"/>
                </a:ext>
              </a:extLst>
            </p:cNvPr>
            <p:cNvSpPr/>
            <p:nvPr/>
          </p:nvSpPr>
          <p:spPr>
            <a:xfrm>
              <a:off x="3633025" y="3284600"/>
              <a:ext cx="25" cy="467150"/>
            </a:xfrm>
            <a:custGeom>
              <a:avLst/>
              <a:gdLst/>
              <a:ahLst/>
              <a:cxnLst/>
              <a:rect l="l" t="t" r="r" b="b"/>
              <a:pathLst>
                <a:path w="1" h="18686" fill="none" extrusionOk="0">
                  <a:moveTo>
                    <a:pt x="1" y="18686"/>
                  </a:moveTo>
                  <a:lnTo>
                    <a:pt x="1" y="1"/>
                  </a:lnTo>
                </a:path>
              </a:pathLst>
            </a:custGeom>
            <a:noFill/>
            <a:ln w="10300" cap="flat" cmpd="sng">
              <a:noFill/>
              <a:prstDash val="solid"/>
              <a:miter lim="31669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534;p18">
              <a:extLst>
                <a:ext uri="{FF2B5EF4-FFF2-40B4-BE49-F238E27FC236}">
                  <a16:creationId xmlns:a16="http://schemas.microsoft.com/office/drawing/2014/main" id="{582DF1DD-5887-1BC0-F199-35D2D1614A64}"/>
                </a:ext>
              </a:extLst>
            </p:cNvPr>
            <p:cNvSpPr/>
            <p:nvPr/>
          </p:nvSpPr>
          <p:spPr>
            <a:xfrm>
              <a:off x="4182500" y="2716950"/>
              <a:ext cx="467150" cy="25"/>
            </a:xfrm>
            <a:custGeom>
              <a:avLst/>
              <a:gdLst/>
              <a:ahLst/>
              <a:cxnLst/>
              <a:rect l="l" t="t" r="r" b="b"/>
              <a:pathLst>
                <a:path w="18686" h="1" fill="none" extrusionOk="0">
                  <a:moveTo>
                    <a:pt x="18685" y="0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noFill/>
              <a:prstDash val="solid"/>
              <a:miter lim="31669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535;p18">
              <a:extLst>
                <a:ext uri="{FF2B5EF4-FFF2-40B4-BE49-F238E27FC236}">
                  <a16:creationId xmlns:a16="http://schemas.microsoft.com/office/drawing/2014/main" id="{6DE8D5CB-0421-B128-374A-B75D5994FC63}"/>
                </a:ext>
              </a:extLst>
            </p:cNvPr>
            <p:cNvSpPr/>
            <p:nvPr/>
          </p:nvSpPr>
          <p:spPr>
            <a:xfrm>
              <a:off x="3601753" y="1694050"/>
              <a:ext cx="25796" cy="441800"/>
            </a:xfrm>
            <a:custGeom>
              <a:avLst/>
              <a:gdLst/>
              <a:ahLst/>
              <a:cxnLst/>
              <a:rect l="l" t="t" r="r" b="b"/>
              <a:pathLst>
                <a:path w="1" h="18685" fill="none" extrusionOk="0">
                  <a:moveTo>
                    <a:pt x="1" y="18685"/>
                  </a:moveTo>
                  <a:lnTo>
                    <a:pt x="1" y="0"/>
                  </a:lnTo>
                </a:path>
              </a:pathLst>
            </a:custGeom>
            <a:noFill/>
            <a:ln w="10300" cap="flat" cmpd="sng">
              <a:noFill/>
              <a:prstDash val="solid"/>
              <a:miter lim="31669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536;p18">
              <a:extLst>
                <a:ext uri="{FF2B5EF4-FFF2-40B4-BE49-F238E27FC236}">
                  <a16:creationId xmlns:a16="http://schemas.microsoft.com/office/drawing/2014/main" id="{190F7943-22B4-35B8-ACED-7D991EB3D900}"/>
                </a:ext>
              </a:extLst>
            </p:cNvPr>
            <p:cNvSpPr/>
            <p:nvPr/>
          </p:nvSpPr>
          <p:spPr>
            <a:xfrm>
              <a:off x="4025725" y="2005975"/>
              <a:ext cx="311975" cy="311975"/>
            </a:xfrm>
            <a:custGeom>
              <a:avLst/>
              <a:gdLst/>
              <a:ahLst/>
              <a:cxnLst/>
              <a:rect l="l" t="t" r="r" b="b"/>
              <a:pathLst>
                <a:path w="12479" h="12479" fill="none" extrusionOk="0">
                  <a:moveTo>
                    <a:pt x="1" y="12478"/>
                  </a:moveTo>
                  <a:lnTo>
                    <a:pt x="12478" y="1"/>
                  </a:lnTo>
                </a:path>
              </a:pathLst>
            </a:custGeom>
            <a:noFill/>
            <a:ln w="10300" cap="flat" cmpd="sng">
              <a:noFill/>
              <a:prstDash val="solid"/>
              <a:miter lim="31669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537;p18">
              <a:extLst>
                <a:ext uri="{FF2B5EF4-FFF2-40B4-BE49-F238E27FC236}">
                  <a16:creationId xmlns:a16="http://schemas.microsoft.com/office/drawing/2014/main" id="{7D54C0C9-4078-2DFB-0F13-680AA7A9B0B9}"/>
                </a:ext>
              </a:extLst>
            </p:cNvPr>
            <p:cNvSpPr/>
            <p:nvPr/>
          </p:nvSpPr>
          <p:spPr>
            <a:xfrm>
              <a:off x="4021775" y="3109650"/>
              <a:ext cx="311975" cy="311950"/>
            </a:xfrm>
            <a:custGeom>
              <a:avLst/>
              <a:gdLst/>
              <a:ahLst/>
              <a:cxnLst/>
              <a:rect l="l" t="t" r="r" b="b"/>
              <a:pathLst>
                <a:path w="12479" h="12478" fill="none" extrusionOk="0">
                  <a:moveTo>
                    <a:pt x="12478" y="12478"/>
                  </a:moveTo>
                  <a:lnTo>
                    <a:pt x="0" y="0"/>
                  </a:lnTo>
                </a:path>
              </a:pathLst>
            </a:custGeom>
            <a:noFill/>
            <a:ln w="10300" cap="flat" cmpd="sng">
              <a:noFill/>
              <a:prstDash val="solid"/>
              <a:miter lim="31669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538;p18">
              <a:extLst>
                <a:ext uri="{FF2B5EF4-FFF2-40B4-BE49-F238E27FC236}">
                  <a16:creationId xmlns:a16="http://schemas.microsoft.com/office/drawing/2014/main" id="{BFFA7300-6B2F-9E1E-B940-7A03D5166524}"/>
                </a:ext>
              </a:extLst>
            </p:cNvPr>
            <p:cNvSpPr/>
            <p:nvPr/>
          </p:nvSpPr>
          <p:spPr>
            <a:xfrm>
              <a:off x="4332925" y="2716150"/>
              <a:ext cx="441025" cy="809950"/>
            </a:xfrm>
            <a:custGeom>
              <a:avLst/>
              <a:gdLst/>
              <a:ahLst/>
              <a:cxnLst/>
              <a:rect l="l" t="t" r="r" b="b"/>
              <a:pathLst>
                <a:path w="17641" h="32398" extrusionOk="0">
                  <a:moveTo>
                    <a:pt x="11686" y="1"/>
                  </a:moveTo>
                  <a:cubicBezTo>
                    <a:pt x="11686" y="10990"/>
                    <a:pt x="7221" y="20965"/>
                    <a:pt x="0" y="28186"/>
                  </a:cubicBezTo>
                  <a:lnTo>
                    <a:pt x="4212" y="32398"/>
                  </a:lnTo>
                  <a:cubicBezTo>
                    <a:pt x="12510" y="24101"/>
                    <a:pt x="17640" y="12636"/>
                    <a:pt x="17640" y="1"/>
                  </a:cubicBezTo>
                  <a:close/>
                </a:path>
              </a:pathLst>
            </a:custGeom>
            <a:solidFill>
              <a:srgbClr val="ED6B55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539;p18">
              <a:extLst>
                <a:ext uri="{FF2B5EF4-FFF2-40B4-BE49-F238E27FC236}">
                  <a16:creationId xmlns:a16="http://schemas.microsoft.com/office/drawing/2014/main" id="{3299D421-3934-9E1B-7FAA-216633C61FB6}"/>
                </a:ext>
              </a:extLst>
            </p:cNvPr>
            <p:cNvSpPr/>
            <p:nvPr/>
          </p:nvSpPr>
          <p:spPr>
            <a:xfrm>
              <a:off x="4332125" y="1906225"/>
              <a:ext cx="441825" cy="809950"/>
            </a:xfrm>
            <a:custGeom>
              <a:avLst/>
              <a:gdLst/>
              <a:ahLst/>
              <a:cxnLst/>
              <a:rect l="l" t="t" r="r" b="b"/>
              <a:pathLst>
                <a:path w="17673" h="32398" extrusionOk="0">
                  <a:moveTo>
                    <a:pt x="4244" y="0"/>
                  </a:moveTo>
                  <a:lnTo>
                    <a:pt x="1" y="4212"/>
                  </a:lnTo>
                  <a:cubicBezTo>
                    <a:pt x="7253" y="11433"/>
                    <a:pt x="11718" y="21409"/>
                    <a:pt x="11718" y="32398"/>
                  </a:cubicBezTo>
                  <a:lnTo>
                    <a:pt x="17672" y="32398"/>
                  </a:lnTo>
                  <a:cubicBezTo>
                    <a:pt x="17672" y="19762"/>
                    <a:pt x="12542" y="8298"/>
                    <a:pt x="4244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540;p18">
              <a:extLst>
                <a:ext uri="{FF2B5EF4-FFF2-40B4-BE49-F238E27FC236}">
                  <a16:creationId xmlns:a16="http://schemas.microsoft.com/office/drawing/2014/main" id="{48412981-CD94-FC0B-AEE8-D1DC741A444D}"/>
                </a:ext>
              </a:extLst>
            </p:cNvPr>
            <p:cNvSpPr/>
            <p:nvPr/>
          </p:nvSpPr>
          <p:spPr>
            <a:xfrm>
              <a:off x="3628275" y="3420775"/>
              <a:ext cx="809975" cy="441825"/>
            </a:xfrm>
            <a:custGeom>
              <a:avLst/>
              <a:gdLst/>
              <a:ahLst/>
              <a:cxnLst/>
              <a:rect l="l" t="t" r="r" b="b"/>
              <a:pathLst>
                <a:path w="32399" h="17673" extrusionOk="0">
                  <a:moveTo>
                    <a:pt x="28186" y="1"/>
                  </a:moveTo>
                  <a:cubicBezTo>
                    <a:pt x="20966" y="7221"/>
                    <a:pt x="10990" y="11687"/>
                    <a:pt x="1" y="11687"/>
                  </a:cubicBezTo>
                  <a:lnTo>
                    <a:pt x="1" y="17672"/>
                  </a:lnTo>
                  <a:cubicBezTo>
                    <a:pt x="12637" y="17672"/>
                    <a:pt x="24101" y="12510"/>
                    <a:pt x="32398" y="4213"/>
                  </a:cubicBezTo>
                  <a:lnTo>
                    <a:pt x="28186" y="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/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1" name="Рисунок 200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0C300216-48A4-D103-88AE-7F16D289A2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8846" y="3706090"/>
            <a:ext cx="1232997" cy="1232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85AFEA08-2152-49F4-CB0E-29464229E00F}"/>
              </a:ext>
            </a:extLst>
          </p:cNvPr>
          <p:cNvSpPr txBox="1"/>
          <p:nvPr/>
        </p:nvSpPr>
        <p:spPr>
          <a:xfrm>
            <a:off x="9429434" y="2148181"/>
            <a:ext cx="10735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ED6B55"/>
                </a:solidFill>
                <a:latin typeface="Montserrat ExtraBold" panose="00000900000000000000" pitchFamily="2" charset="-52"/>
              </a:rPr>
              <a:t>Бесплатно</a:t>
            </a:r>
            <a:endParaRPr lang="ru-RU" sz="1100" dirty="0">
              <a:solidFill>
                <a:srgbClr val="ED6B55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264E1F18-BFF8-EA3F-8DD9-80743267FA2E}"/>
              </a:ext>
            </a:extLst>
          </p:cNvPr>
          <p:cNvSpPr txBox="1"/>
          <p:nvPr/>
        </p:nvSpPr>
        <p:spPr>
          <a:xfrm>
            <a:off x="9733848" y="3021957"/>
            <a:ext cx="67960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Montserrat ExtraBold" panose="00000900000000000000" pitchFamily="2" charset="-52"/>
              </a:rPr>
              <a:t>Очно</a:t>
            </a:r>
            <a:endParaRPr lang="ru-RU" dirty="0">
              <a:solidFill>
                <a:srgbClr val="404040"/>
              </a:solidFill>
              <a:latin typeface="Montserrat ExtraBold" panose="00000900000000000000" pitchFamily="2" charset="-52"/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B8199406-FCD3-C1F5-1BC7-992ABD58E049}"/>
              </a:ext>
            </a:extLst>
          </p:cNvPr>
          <p:cNvSpPr txBox="1"/>
          <p:nvPr/>
        </p:nvSpPr>
        <p:spPr>
          <a:xfrm>
            <a:off x="9416561" y="6287658"/>
            <a:ext cx="151016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404040"/>
                </a:solidFill>
                <a:latin typeface="Montserrat ExtraBold" panose="00000900000000000000" pitchFamily="2" charset="-52"/>
              </a:rPr>
              <a:t>Дистанционно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0E618F7-8A99-C29C-463B-C1DB162AA382}"/>
              </a:ext>
            </a:extLst>
          </p:cNvPr>
          <p:cNvSpPr txBox="1"/>
          <p:nvPr/>
        </p:nvSpPr>
        <p:spPr>
          <a:xfrm>
            <a:off x="9586032" y="5292010"/>
            <a:ext cx="133685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solidFill>
                  <a:srgbClr val="ED6B55"/>
                </a:solidFill>
                <a:latin typeface="Montserrat ExtraBold" panose="00000900000000000000" pitchFamily="2" charset="-52"/>
              </a:rPr>
              <a:t>По телефону</a:t>
            </a:r>
          </a:p>
        </p:txBody>
      </p:sp>
      <p:cxnSp>
        <p:nvCxnSpPr>
          <p:cNvPr id="211" name="Прямая соединительная линия 210">
            <a:extLst>
              <a:ext uri="{FF2B5EF4-FFF2-40B4-BE49-F238E27FC236}">
                <a16:creationId xmlns:a16="http://schemas.microsoft.com/office/drawing/2014/main" id="{F9C630E9-46F0-85A1-DA38-89925A8F6F47}"/>
              </a:ext>
            </a:extLst>
          </p:cNvPr>
          <p:cNvCxnSpPr>
            <a:cxnSpLocks/>
          </p:cNvCxnSpPr>
          <p:nvPr/>
        </p:nvCxnSpPr>
        <p:spPr>
          <a:xfrm flipV="1">
            <a:off x="7822734" y="2274846"/>
            <a:ext cx="370410" cy="232701"/>
          </a:xfrm>
          <a:prstGeom prst="line">
            <a:avLst/>
          </a:prstGeom>
          <a:ln w="15875" cmpd="sng">
            <a:solidFill>
              <a:srgbClr val="5E5E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E8F0048C-29AD-4C10-9E06-8902111A30AF}"/>
              </a:ext>
            </a:extLst>
          </p:cNvPr>
          <p:cNvCxnSpPr>
            <a:cxnSpLocks/>
            <a:endCxn id="206" idx="1"/>
          </p:cNvCxnSpPr>
          <p:nvPr/>
        </p:nvCxnSpPr>
        <p:spPr>
          <a:xfrm flipV="1">
            <a:off x="8226848" y="2255903"/>
            <a:ext cx="1202586" cy="21317"/>
          </a:xfrm>
          <a:prstGeom prst="line">
            <a:avLst/>
          </a:prstGeom>
          <a:ln w="15875" cmpd="sng">
            <a:solidFill>
              <a:srgbClr val="5E5E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F8904C69-948E-BA56-5EA2-E0ECDA65AE88}"/>
              </a:ext>
            </a:extLst>
          </p:cNvPr>
          <p:cNvCxnSpPr>
            <a:cxnSpLocks/>
          </p:cNvCxnSpPr>
          <p:nvPr/>
        </p:nvCxnSpPr>
        <p:spPr>
          <a:xfrm flipV="1">
            <a:off x="8700659" y="3164314"/>
            <a:ext cx="616079" cy="320562"/>
          </a:xfrm>
          <a:prstGeom prst="line">
            <a:avLst/>
          </a:prstGeom>
          <a:ln w="15875" cmpd="sng">
            <a:solidFill>
              <a:srgbClr val="ED6B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>
            <a:extLst>
              <a:ext uri="{FF2B5EF4-FFF2-40B4-BE49-F238E27FC236}">
                <a16:creationId xmlns:a16="http://schemas.microsoft.com/office/drawing/2014/main" id="{BBA59BC1-5496-7473-AF38-8A410E249682}"/>
              </a:ext>
            </a:extLst>
          </p:cNvPr>
          <p:cNvCxnSpPr>
            <a:cxnSpLocks/>
          </p:cNvCxnSpPr>
          <p:nvPr/>
        </p:nvCxnSpPr>
        <p:spPr>
          <a:xfrm>
            <a:off x="9376083" y="3129679"/>
            <a:ext cx="311563" cy="0"/>
          </a:xfrm>
          <a:prstGeom prst="line">
            <a:avLst/>
          </a:prstGeom>
          <a:ln w="15875" cmpd="sng">
            <a:solidFill>
              <a:srgbClr val="ED6B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Прямая соединительная линия 234">
            <a:extLst>
              <a:ext uri="{FF2B5EF4-FFF2-40B4-BE49-F238E27FC236}">
                <a16:creationId xmlns:a16="http://schemas.microsoft.com/office/drawing/2014/main" id="{61935AEB-785D-49A6-5EF3-987DE06534AF}"/>
              </a:ext>
            </a:extLst>
          </p:cNvPr>
          <p:cNvCxnSpPr>
            <a:cxnSpLocks/>
          </p:cNvCxnSpPr>
          <p:nvPr/>
        </p:nvCxnSpPr>
        <p:spPr>
          <a:xfrm>
            <a:off x="8700659" y="5198304"/>
            <a:ext cx="413664" cy="201428"/>
          </a:xfrm>
          <a:prstGeom prst="line">
            <a:avLst/>
          </a:prstGeom>
          <a:ln w="15875" cmpd="sng">
            <a:solidFill>
              <a:srgbClr val="5E5E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id="{79A92BF8-0B8F-2868-3D84-A73A45F8BD22}"/>
              </a:ext>
            </a:extLst>
          </p:cNvPr>
          <p:cNvCxnSpPr>
            <a:cxnSpLocks/>
          </p:cNvCxnSpPr>
          <p:nvPr/>
        </p:nvCxnSpPr>
        <p:spPr>
          <a:xfrm>
            <a:off x="9114323" y="5399732"/>
            <a:ext cx="315111" cy="0"/>
          </a:xfrm>
          <a:prstGeom prst="line">
            <a:avLst/>
          </a:prstGeom>
          <a:ln w="15875" cmpd="sng">
            <a:solidFill>
              <a:srgbClr val="5E5E5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39F3AC4B-693B-AC14-4733-B4504E73454F}"/>
              </a:ext>
            </a:extLst>
          </p:cNvPr>
          <p:cNvCxnSpPr>
            <a:cxnSpLocks/>
          </p:cNvCxnSpPr>
          <p:nvPr/>
        </p:nvCxnSpPr>
        <p:spPr>
          <a:xfrm>
            <a:off x="7910950" y="6057577"/>
            <a:ext cx="636558" cy="337803"/>
          </a:xfrm>
          <a:prstGeom prst="line">
            <a:avLst/>
          </a:prstGeom>
          <a:ln w="15875" cmpd="sng">
            <a:solidFill>
              <a:srgbClr val="ED6B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Прямая соединительная линия 247">
            <a:extLst>
              <a:ext uri="{FF2B5EF4-FFF2-40B4-BE49-F238E27FC236}">
                <a16:creationId xmlns:a16="http://schemas.microsoft.com/office/drawing/2014/main" id="{CCC5C141-EA4C-DE50-FDC2-AC4895F54C94}"/>
              </a:ext>
            </a:extLst>
          </p:cNvPr>
          <p:cNvCxnSpPr>
            <a:cxnSpLocks/>
          </p:cNvCxnSpPr>
          <p:nvPr/>
        </p:nvCxnSpPr>
        <p:spPr>
          <a:xfrm flipV="1">
            <a:off x="8583317" y="6395380"/>
            <a:ext cx="792766" cy="3004"/>
          </a:xfrm>
          <a:prstGeom prst="line">
            <a:avLst/>
          </a:prstGeom>
          <a:ln w="15875" cmpd="sng">
            <a:solidFill>
              <a:srgbClr val="ED6B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8" name="Рисунок 267" descr="Ноутбук со сплошной заливкой">
            <a:extLst>
              <a:ext uri="{FF2B5EF4-FFF2-40B4-BE49-F238E27FC236}">
                <a16:creationId xmlns:a16="http://schemas.microsoft.com/office/drawing/2014/main" id="{2FA3B48F-B7C0-7A66-D526-C56197CC0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36977" y="5245871"/>
            <a:ext cx="655299" cy="6552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80" name="Google Shape;10135;p76">
            <a:extLst>
              <a:ext uri="{FF2B5EF4-FFF2-40B4-BE49-F238E27FC236}">
                <a16:creationId xmlns:a16="http://schemas.microsoft.com/office/drawing/2014/main" id="{9E208B9F-9979-1908-CE46-1C9F4E810F3B}"/>
              </a:ext>
            </a:extLst>
          </p:cNvPr>
          <p:cNvGrpSpPr/>
          <p:nvPr/>
        </p:nvGrpSpPr>
        <p:grpSpPr>
          <a:xfrm>
            <a:off x="7833256" y="3460827"/>
            <a:ext cx="521518" cy="535325"/>
            <a:chOff x="685475" y="2318350"/>
            <a:chExt cx="297750" cy="296200"/>
          </a:xfrm>
          <a:solidFill>
            <a:srgbClr val="40404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1" name="Google Shape;10136;p76">
              <a:extLst>
                <a:ext uri="{FF2B5EF4-FFF2-40B4-BE49-F238E27FC236}">
                  <a16:creationId xmlns:a16="http://schemas.microsoft.com/office/drawing/2014/main" id="{28596AF8-4D5F-2C9C-C7CD-9369A372CB0E}"/>
                </a:ext>
              </a:extLst>
            </p:cNvPr>
            <p:cNvSpPr/>
            <p:nvPr/>
          </p:nvSpPr>
          <p:spPr>
            <a:xfrm>
              <a:off x="685475" y="2371925"/>
              <a:ext cx="142600" cy="241975"/>
            </a:xfrm>
            <a:custGeom>
              <a:avLst/>
              <a:gdLst/>
              <a:ahLst/>
              <a:cxnLst/>
              <a:rect l="l" t="t" r="r" b="b"/>
              <a:pathLst>
                <a:path w="5704" h="9679" extrusionOk="0">
                  <a:moveTo>
                    <a:pt x="2080" y="662"/>
                  </a:moveTo>
                  <a:cubicBezTo>
                    <a:pt x="2458" y="662"/>
                    <a:pt x="2773" y="977"/>
                    <a:pt x="2773" y="1387"/>
                  </a:cubicBezTo>
                  <a:cubicBezTo>
                    <a:pt x="2773" y="1765"/>
                    <a:pt x="2458" y="2080"/>
                    <a:pt x="2080" y="2080"/>
                  </a:cubicBezTo>
                  <a:cubicBezTo>
                    <a:pt x="1671" y="2080"/>
                    <a:pt x="1356" y="1765"/>
                    <a:pt x="1356" y="1387"/>
                  </a:cubicBezTo>
                  <a:cubicBezTo>
                    <a:pt x="1356" y="977"/>
                    <a:pt x="1734" y="662"/>
                    <a:pt x="2080" y="662"/>
                  </a:cubicBezTo>
                  <a:close/>
                  <a:moveTo>
                    <a:pt x="2962" y="6900"/>
                  </a:moveTo>
                  <a:lnTo>
                    <a:pt x="3120" y="7593"/>
                  </a:lnTo>
                  <a:lnTo>
                    <a:pt x="1135" y="7593"/>
                  </a:lnTo>
                  <a:lnTo>
                    <a:pt x="1293" y="6900"/>
                  </a:lnTo>
                  <a:close/>
                  <a:moveTo>
                    <a:pt x="1742" y="2767"/>
                  </a:moveTo>
                  <a:cubicBezTo>
                    <a:pt x="1866" y="2767"/>
                    <a:pt x="1991" y="2831"/>
                    <a:pt x="2049" y="2962"/>
                  </a:cubicBezTo>
                  <a:lnTo>
                    <a:pt x="2553" y="3938"/>
                  </a:lnTo>
                  <a:cubicBezTo>
                    <a:pt x="2584" y="4064"/>
                    <a:pt x="2742" y="4127"/>
                    <a:pt x="2868" y="4127"/>
                  </a:cubicBezTo>
                  <a:lnTo>
                    <a:pt x="3813" y="4127"/>
                  </a:lnTo>
                  <a:cubicBezTo>
                    <a:pt x="4002" y="4127"/>
                    <a:pt x="4159" y="4285"/>
                    <a:pt x="4159" y="4474"/>
                  </a:cubicBezTo>
                  <a:cubicBezTo>
                    <a:pt x="4159" y="4695"/>
                    <a:pt x="4002" y="4852"/>
                    <a:pt x="3813" y="4852"/>
                  </a:cubicBezTo>
                  <a:lnTo>
                    <a:pt x="2427" y="4852"/>
                  </a:lnTo>
                  <a:cubicBezTo>
                    <a:pt x="2301" y="4852"/>
                    <a:pt x="2175" y="4758"/>
                    <a:pt x="2112" y="4631"/>
                  </a:cubicBezTo>
                  <a:cubicBezTo>
                    <a:pt x="2042" y="4515"/>
                    <a:pt x="1919" y="4450"/>
                    <a:pt x="1784" y="4450"/>
                  </a:cubicBezTo>
                  <a:cubicBezTo>
                    <a:pt x="1737" y="4450"/>
                    <a:pt x="1688" y="4458"/>
                    <a:pt x="1639" y="4474"/>
                  </a:cubicBezTo>
                  <a:cubicBezTo>
                    <a:pt x="1482" y="4568"/>
                    <a:pt x="1387" y="4758"/>
                    <a:pt x="1482" y="4947"/>
                  </a:cubicBezTo>
                  <a:cubicBezTo>
                    <a:pt x="1671" y="5325"/>
                    <a:pt x="2017" y="5545"/>
                    <a:pt x="2427" y="5545"/>
                  </a:cubicBezTo>
                  <a:lnTo>
                    <a:pt x="3813" y="5545"/>
                  </a:lnTo>
                  <a:cubicBezTo>
                    <a:pt x="3970" y="5545"/>
                    <a:pt x="4128" y="5671"/>
                    <a:pt x="4159" y="5829"/>
                  </a:cubicBezTo>
                  <a:lnTo>
                    <a:pt x="4853" y="8570"/>
                  </a:lnTo>
                  <a:cubicBezTo>
                    <a:pt x="4916" y="8790"/>
                    <a:pt x="4790" y="8979"/>
                    <a:pt x="4632" y="9011"/>
                  </a:cubicBezTo>
                  <a:cubicBezTo>
                    <a:pt x="4608" y="9015"/>
                    <a:pt x="4584" y="9017"/>
                    <a:pt x="4560" y="9017"/>
                  </a:cubicBezTo>
                  <a:cubicBezTo>
                    <a:pt x="4403" y="9017"/>
                    <a:pt x="4273" y="8927"/>
                    <a:pt x="4191" y="8790"/>
                  </a:cubicBezTo>
                  <a:lnTo>
                    <a:pt x="3655" y="6522"/>
                  </a:lnTo>
                  <a:cubicBezTo>
                    <a:pt x="3592" y="6364"/>
                    <a:pt x="3498" y="6270"/>
                    <a:pt x="3277" y="6270"/>
                  </a:cubicBezTo>
                  <a:lnTo>
                    <a:pt x="1040" y="6270"/>
                  </a:lnTo>
                  <a:cubicBezTo>
                    <a:pt x="914" y="6270"/>
                    <a:pt x="851" y="6207"/>
                    <a:pt x="757" y="6144"/>
                  </a:cubicBezTo>
                  <a:cubicBezTo>
                    <a:pt x="694" y="5986"/>
                    <a:pt x="694" y="5892"/>
                    <a:pt x="694" y="5797"/>
                  </a:cubicBezTo>
                  <a:lnTo>
                    <a:pt x="1419" y="3025"/>
                  </a:lnTo>
                  <a:cubicBezTo>
                    <a:pt x="1453" y="2855"/>
                    <a:pt x="1597" y="2767"/>
                    <a:pt x="1742" y="2767"/>
                  </a:cubicBezTo>
                  <a:close/>
                  <a:moveTo>
                    <a:pt x="2143" y="0"/>
                  </a:moveTo>
                  <a:cubicBezTo>
                    <a:pt x="1419" y="0"/>
                    <a:pt x="788" y="630"/>
                    <a:pt x="788" y="1387"/>
                  </a:cubicBezTo>
                  <a:cubicBezTo>
                    <a:pt x="788" y="1733"/>
                    <a:pt x="946" y="2080"/>
                    <a:pt x="1135" y="2332"/>
                  </a:cubicBezTo>
                  <a:cubicBezTo>
                    <a:pt x="977" y="2426"/>
                    <a:pt x="851" y="2647"/>
                    <a:pt x="788" y="2867"/>
                  </a:cubicBezTo>
                  <a:lnTo>
                    <a:pt x="64" y="5640"/>
                  </a:lnTo>
                  <a:cubicBezTo>
                    <a:pt x="1" y="5955"/>
                    <a:pt x="64" y="6270"/>
                    <a:pt x="253" y="6522"/>
                  </a:cubicBezTo>
                  <a:cubicBezTo>
                    <a:pt x="347" y="6648"/>
                    <a:pt x="473" y="6774"/>
                    <a:pt x="631" y="6805"/>
                  </a:cubicBezTo>
                  <a:lnTo>
                    <a:pt x="32" y="9263"/>
                  </a:lnTo>
                  <a:cubicBezTo>
                    <a:pt x="1" y="9452"/>
                    <a:pt x="95" y="9609"/>
                    <a:pt x="253" y="9672"/>
                  </a:cubicBezTo>
                  <a:cubicBezTo>
                    <a:pt x="281" y="9676"/>
                    <a:pt x="309" y="9678"/>
                    <a:pt x="335" y="9678"/>
                  </a:cubicBezTo>
                  <a:cubicBezTo>
                    <a:pt x="513" y="9678"/>
                    <a:pt x="639" y="9589"/>
                    <a:pt x="694" y="9452"/>
                  </a:cubicBezTo>
                  <a:lnTo>
                    <a:pt x="977" y="8318"/>
                  </a:lnTo>
                  <a:lnTo>
                    <a:pt x="3372" y="8318"/>
                  </a:lnTo>
                  <a:lnTo>
                    <a:pt x="3529" y="8885"/>
                  </a:lnTo>
                  <a:cubicBezTo>
                    <a:pt x="3661" y="9359"/>
                    <a:pt x="4079" y="9679"/>
                    <a:pt x="4526" y="9679"/>
                  </a:cubicBezTo>
                  <a:cubicBezTo>
                    <a:pt x="4613" y="9679"/>
                    <a:pt x="4702" y="9667"/>
                    <a:pt x="4790" y="9641"/>
                  </a:cubicBezTo>
                  <a:cubicBezTo>
                    <a:pt x="5357" y="9483"/>
                    <a:pt x="5703" y="8916"/>
                    <a:pt x="5546" y="8381"/>
                  </a:cubicBezTo>
                  <a:lnTo>
                    <a:pt x="4821" y="5640"/>
                  </a:lnTo>
                  <a:cubicBezTo>
                    <a:pt x="4790" y="5482"/>
                    <a:pt x="4727" y="5325"/>
                    <a:pt x="4601" y="5199"/>
                  </a:cubicBezTo>
                  <a:cubicBezTo>
                    <a:pt x="4758" y="5010"/>
                    <a:pt x="4884" y="4758"/>
                    <a:pt x="4884" y="4474"/>
                  </a:cubicBezTo>
                  <a:cubicBezTo>
                    <a:pt x="4884" y="3907"/>
                    <a:pt x="4412" y="3466"/>
                    <a:pt x="3844" y="3466"/>
                  </a:cubicBezTo>
                  <a:lnTo>
                    <a:pt x="3088" y="3466"/>
                  </a:lnTo>
                  <a:lnTo>
                    <a:pt x="2710" y="2647"/>
                  </a:lnTo>
                  <a:cubicBezTo>
                    <a:pt x="3183" y="2395"/>
                    <a:pt x="3529" y="1922"/>
                    <a:pt x="3529" y="1387"/>
                  </a:cubicBezTo>
                  <a:cubicBezTo>
                    <a:pt x="3529" y="630"/>
                    <a:pt x="2899" y="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0137;p76">
              <a:extLst>
                <a:ext uri="{FF2B5EF4-FFF2-40B4-BE49-F238E27FC236}">
                  <a16:creationId xmlns:a16="http://schemas.microsoft.com/office/drawing/2014/main" id="{7DAD7B89-99DB-640F-0170-3C67D25DF9E9}"/>
                </a:ext>
              </a:extLst>
            </p:cNvPr>
            <p:cNvSpPr/>
            <p:nvPr/>
          </p:nvSpPr>
          <p:spPr>
            <a:xfrm>
              <a:off x="839850" y="2371925"/>
              <a:ext cx="143375" cy="242625"/>
            </a:xfrm>
            <a:custGeom>
              <a:avLst/>
              <a:gdLst/>
              <a:ahLst/>
              <a:cxnLst/>
              <a:rect l="l" t="t" r="r" b="b"/>
              <a:pathLst>
                <a:path w="5735" h="9705" extrusionOk="0">
                  <a:moveTo>
                    <a:pt x="3624" y="662"/>
                  </a:moveTo>
                  <a:cubicBezTo>
                    <a:pt x="4002" y="662"/>
                    <a:pt x="4317" y="977"/>
                    <a:pt x="4317" y="1355"/>
                  </a:cubicBezTo>
                  <a:cubicBezTo>
                    <a:pt x="4317" y="1765"/>
                    <a:pt x="4002" y="2080"/>
                    <a:pt x="3624" y="2080"/>
                  </a:cubicBezTo>
                  <a:cubicBezTo>
                    <a:pt x="3214" y="2080"/>
                    <a:pt x="2899" y="1765"/>
                    <a:pt x="2899" y="1355"/>
                  </a:cubicBezTo>
                  <a:cubicBezTo>
                    <a:pt x="2899" y="977"/>
                    <a:pt x="3214" y="662"/>
                    <a:pt x="3624" y="662"/>
                  </a:cubicBezTo>
                  <a:close/>
                  <a:moveTo>
                    <a:pt x="4317" y="6900"/>
                  </a:moveTo>
                  <a:lnTo>
                    <a:pt x="4474" y="7593"/>
                  </a:lnTo>
                  <a:lnTo>
                    <a:pt x="2490" y="7593"/>
                  </a:lnTo>
                  <a:lnTo>
                    <a:pt x="2647" y="6900"/>
                  </a:lnTo>
                  <a:close/>
                  <a:moveTo>
                    <a:pt x="3962" y="2731"/>
                  </a:moveTo>
                  <a:cubicBezTo>
                    <a:pt x="4108" y="2731"/>
                    <a:pt x="4250" y="2818"/>
                    <a:pt x="4285" y="2993"/>
                  </a:cubicBezTo>
                  <a:lnTo>
                    <a:pt x="4979" y="5734"/>
                  </a:lnTo>
                  <a:cubicBezTo>
                    <a:pt x="5010" y="6018"/>
                    <a:pt x="4853" y="6207"/>
                    <a:pt x="4632" y="6207"/>
                  </a:cubicBezTo>
                  <a:lnTo>
                    <a:pt x="2395" y="6207"/>
                  </a:lnTo>
                  <a:cubicBezTo>
                    <a:pt x="2238" y="6207"/>
                    <a:pt x="2080" y="6333"/>
                    <a:pt x="2049" y="6490"/>
                  </a:cubicBezTo>
                  <a:lnTo>
                    <a:pt x="1482" y="8727"/>
                  </a:lnTo>
                  <a:cubicBezTo>
                    <a:pt x="1456" y="8883"/>
                    <a:pt x="1323" y="8996"/>
                    <a:pt x="1154" y="8996"/>
                  </a:cubicBezTo>
                  <a:cubicBezTo>
                    <a:pt x="1118" y="8996"/>
                    <a:pt x="1080" y="8990"/>
                    <a:pt x="1040" y="8979"/>
                  </a:cubicBezTo>
                  <a:cubicBezTo>
                    <a:pt x="851" y="8916"/>
                    <a:pt x="725" y="8727"/>
                    <a:pt x="820" y="8538"/>
                  </a:cubicBezTo>
                  <a:lnTo>
                    <a:pt x="1513" y="5766"/>
                  </a:lnTo>
                  <a:cubicBezTo>
                    <a:pt x="1576" y="5608"/>
                    <a:pt x="1671" y="5514"/>
                    <a:pt x="1891" y="5514"/>
                  </a:cubicBezTo>
                  <a:lnTo>
                    <a:pt x="3246" y="5514"/>
                  </a:lnTo>
                  <a:cubicBezTo>
                    <a:pt x="3655" y="5514"/>
                    <a:pt x="4002" y="5262"/>
                    <a:pt x="4222" y="4915"/>
                  </a:cubicBezTo>
                  <a:cubicBezTo>
                    <a:pt x="4285" y="4758"/>
                    <a:pt x="4222" y="4537"/>
                    <a:pt x="4033" y="4442"/>
                  </a:cubicBezTo>
                  <a:cubicBezTo>
                    <a:pt x="3993" y="4426"/>
                    <a:pt x="3948" y="4418"/>
                    <a:pt x="3902" y="4418"/>
                  </a:cubicBezTo>
                  <a:cubicBezTo>
                    <a:pt x="3770" y="4418"/>
                    <a:pt x="3631" y="4483"/>
                    <a:pt x="3561" y="4600"/>
                  </a:cubicBezTo>
                  <a:cubicBezTo>
                    <a:pt x="3529" y="4726"/>
                    <a:pt x="3372" y="4789"/>
                    <a:pt x="3246" y="4789"/>
                  </a:cubicBezTo>
                  <a:lnTo>
                    <a:pt x="1891" y="4789"/>
                  </a:lnTo>
                  <a:cubicBezTo>
                    <a:pt x="1671" y="4789"/>
                    <a:pt x="1513" y="4631"/>
                    <a:pt x="1513" y="4442"/>
                  </a:cubicBezTo>
                  <a:cubicBezTo>
                    <a:pt x="1513" y="4253"/>
                    <a:pt x="1671" y="4096"/>
                    <a:pt x="1891" y="4096"/>
                  </a:cubicBezTo>
                  <a:lnTo>
                    <a:pt x="2836" y="4096"/>
                  </a:lnTo>
                  <a:cubicBezTo>
                    <a:pt x="2931" y="4096"/>
                    <a:pt x="3057" y="4001"/>
                    <a:pt x="3151" y="3907"/>
                  </a:cubicBezTo>
                  <a:cubicBezTo>
                    <a:pt x="3151" y="3844"/>
                    <a:pt x="3655" y="2899"/>
                    <a:pt x="3655" y="2899"/>
                  </a:cubicBezTo>
                  <a:cubicBezTo>
                    <a:pt x="3725" y="2787"/>
                    <a:pt x="3845" y="2731"/>
                    <a:pt x="3962" y="2731"/>
                  </a:cubicBezTo>
                  <a:close/>
                  <a:moveTo>
                    <a:pt x="3529" y="0"/>
                  </a:moveTo>
                  <a:cubicBezTo>
                    <a:pt x="2805" y="0"/>
                    <a:pt x="2175" y="630"/>
                    <a:pt x="2175" y="1355"/>
                  </a:cubicBezTo>
                  <a:cubicBezTo>
                    <a:pt x="2175" y="1922"/>
                    <a:pt x="2490" y="2395"/>
                    <a:pt x="2994" y="2615"/>
                  </a:cubicBezTo>
                  <a:lnTo>
                    <a:pt x="2584" y="3466"/>
                  </a:lnTo>
                  <a:lnTo>
                    <a:pt x="1860" y="3466"/>
                  </a:lnTo>
                  <a:cubicBezTo>
                    <a:pt x="1261" y="3466"/>
                    <a:pt x="820" y="3938"/>
                    <a:pt x="820" y="4474"/>
                  </a:cubicBezTo>
                  <a:cubicBezTo>
                    <a:pt x="820" y="4758"/>
                    <a:pt x="946" y="4978"/>
                    <a:pt x="1103" y="5199"/>
                  </a:cubicBezTo>
                  <a:cubicBezTo>
                    <a:pt x="977" y="5325"/>
                    <a:pt x="914" y="5451"/>
                    <a:pt x="851" y="5608"/>
                  </a:cubicBezTo>
                  <a:lnTo>
                    <a:pt x="158" y="8381"/>
                  </a:lnTo>
                  <a:cubicBezTo>
                    <a:pt x="1" y="8916"/>
                    <a:pt x="347" y="9483"/>
                    <a:pt x="914" y="9641"/>
                  </a:cubicBezTo>
                  <a:cubicBezTo>
                    <a:pt x="1002" y="9667"/>
                    <a:pt x="1091" y="9679"/>
                    <a:pt x="1178" y="9679"/>
                  </a:cubicBezTo>
                  <a:cubicBezTo>
                    <a:pt x="1624" y="9679"/>
                    <a:pt x="2038" y="9359"/>
                    <a:pt x="2143" y="8885"/>
                  </a:cubicBezTo>
                  <a:lnTo>
                    <a:pt x="2332" y="8286"/>
                  </a:lnTo>
                  <a:lnTo>
                    <a:pt x="4695" y="8286"/>
                  </a:lnTo>
                  <a:lnTo>
                    <a:pt x="4947" y="9452"/>
                  </a:lnTo>
                  <a:cubicBezTo>
                    <a:pt x="4995" y="9597"/>
                    <a:pt x="5118" y="9704"/>
                    <a:pt x="5257" y="9704"/>
                  </a:cubicBezTo>
                  <a:cubicBezTo>
                    <a:pt x="5300" y="9704"/>
                    <a:pt x="5344" y="9694"/>
                    <a:pt x="5388" y="9672"/>
                  </a:cubicBezTo>
                  <a:cubicBezTo>
                    <a:pt x="5577" y="9641"/>
                    <a:pt x="5703" y="9452"/>
                    <a:pt x="5609" y="9231"/>
                  </a:cubicBezTo>
                  <a:lnTo>
                    <a:pt x="5042" y="6805"/>
                  </a:lnTo>
                  <a:cubicBezTo>
                    <a:pt x="5514" y="6616"/>
                    <a:pt x="5735" y="6144"/>
                    <a:pt x="5640" y="5640"/>
                  </a:cubicBezTo>
                  <a:lnTo>
                    <a:pt x="4916" y="2867"/>
                  </a:lnTo>
                  <a:cubicBezTo>
                    <a:pt x="4884" y="2647"/>
                    <a:pt x="4758" y="2489"/>
                    <a:pt x="4569" y="2332"/>
                  </a:cubicBezTo>
                  <a:cubicBezTo>
                    <a:pt x="4790" y="2080"/>
                    <a:pt x="4916" y="1733"/>
                    <a:pt x="4916" y="1355"/>
                  </a:cubicBezTo>
                  <a:cubicBezTo>
                    <a:pt x="4916" y="630"/>
                    <a:pt x="4285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0138;p76">
              <a:extLst>
                <a:ext uri="{FF2B5EF4-FFF2-40B4-BE49-F238E27FC236}">
                  <a16:creationId xmlns:a16="http://schemas.microsoft.com/office/drawing/2014/main" id="{C192721B-DC0F-EBF6-20BD-3B04F4789B3E}"/>
                </a:ext>
              </a:extLst>
            </p:cNvPr>
            <p:cNvSpPr/>
            <p:nvPr/>
          </p:nvSpPr>
          <p:spPr>
            <a:xfrm>
              <a:off x="772900" y="2318350"/>
              <a:ext cx="122125" cy="105075"/>
            </a:xfrm>
            <a:custGeom>
              <a:avLst/>
              <a:gdLst/>
              <a:ahLst/>
              <a:cxnLst/>
              <a:rect l="l" t="t" r="r" b="b"/>
              <a:pathLst>
                <a:path w="4885" h="4203" extrusionOk="0">
                  <a:moveTo>
                    <a:pt x="3844" y="631"/>
                  </a:moveTo>
                  <a:cubicBezTo>
                    <a:pt x="4034" y="631"/>
                    <a:pt x="4223" y="789"/>
                    <a:pt x="4223" y="978"/>
                  </a:cubicBezTo>
                  <a:lnTo>
                    <a:pt x="4223" y="1734"/>
                  </a:lnTo>
                  <a:cubicBezTo>
                    <a:pt x="4223" y="1923"/>
                    <a:pt x="4034" y="2112"/>
                    <a:pt x="3844" y="2112"/>
                  </a:cubicBezTo>
                  <a:cubicBezTo>
                    <a:pt x="3655" y="2143"/>
                    <a:pt x="3498" y="2301"/>
                    <a:pt x="3498" y="2458"/>
                  </a:cubicBezTo>
                  <a:lnTo>
                    <a:pt x="3498" y="2994"/>
                  </a:lnTo>
                  <a:lnTo>
                    <a:pt x="2679" y="2206"/>
                  </a:lnTo>
                  <a:cubicBezTo>
                    <a:pt x="2584" y="2143"/>
                    <a:pt x="2521" y="2112"/>
                    <a:pt x="2427" y="2112"/>
                  </a:cubicBezTo>
                  <a:lnTo>
                    <a:pt x="1009" y="2112"/>
                  </a:lnTo>
                  <a:cubicBezTo>
                    <a:pt x="820" y="2112"/>
                    <a:pt x="662" y="1923"/>
                    <a:pt x="662" y="1734"/>
                  </a:cubicBezTo>
                  <a:lnTo>
                    <a:pt x="662" y="978"/>
                  </a:lnTo>
                  <a:cubicBezTo>
                    <a:pt x="662" y="789"/>
                    <a:pt x="820" y="631"/>
                    <a:pt x="1009" y="631"/>
                  </a:cubicBezTo>
                  <a:close/>
                  <a:moveTo>
                    <a:pt x="1009" y="1"/>
                  </a:moveTo>
                  <a:cubicBezTo>
                    <a:pt x="442" y="1"/>
                    <a:pt x="1" y="474"/>
                    <a:pt x="1" y="1041"/>
                  </a:cubicBezTo>
                  <a:lnTo>
                    <a:pt x="1" y="1765"/>
                  </a:lnTo>
                  <a:cubicBezTo>
                    <a:pt x="1" y="2364"/>
                    <a:pt x="473" y="2805"/>
                    <a:pt x="1009" y="2805"/>
                  </a:cubicBezTo>
                  <a:lnTo>
                    <a:pt x="2269" y="2805"/>
                  </a:lnTo>
                  <a:lnTo>
                    <a:pt x="3592" y="4097"/>
                  </a:lnTo>
                  <a:cubicBezTo>
                    <a:pt x="3663" y="4167"/>
                    <a:pt x="3770" y="4203"/>
                    <a:pt x="3872" y="4203"/>
                  </a:cubicBezTo>
                  <a:cubicBezTo>
                    <a:pt x="3906" y="4203"/>
                    <a:pt x="3939" y="4199"/>
                    <a:pt x="3970" y="4191"/>
                  </a:cubicBezTo>
                  <a:cubicBezTo>
                    <a:pt x="4097" y="4160"/>
                    <a:pt x="4160" y="4002"/>
                    <a:pt x="4160" y="3876"/>
                  </a:cubicBezTo>
                  <a:lnTo>
                    <a:pt x="4160" y="2773"/>
                  </a:lnTo>
                  <a:cubicBezTo>
                    <a:pt x="4569" y="2616"/>
                    <a:pt x="4884" y="2238"/>
                    <a:pt x="4884" y="1765"/>
                  </a:cubicBezTo>
                  <a:lnTo>
                    <a:pt x="4884" y="1041"/>
                  </a:lnTo>
                  <a:cubicBezTo>
                    <a:pt x="4884" y="442"/>
                    <a:pt x="4412" y="1"/>
                    <a:pt x="38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4" name="Google Shape;9434;p74">
            <a:extLst>
              <a:ext uri="{FF2B5EF4-FFF2-40B4-BE49-F238E27FC236}">
                <a16:creationId xmlns:a16="http://schemas.microsoft.com/office/drawing/2014/main" id="{F74B0B9E-6B60-95CE-D790-188CCFDF32B5}"/>
              </a:ext>
            </a:extLst>
          </p:cNvPr>
          <p:cNvSpPr/>
          <p:nvPr/>
        </p:nvSpPr>
        <p:spPr>
          <a:xfrm>
            <a:off x="7899760" y="4545884"/>
            <a:ext cx="407776" cy="433550"/>
          </a:xfrm>
          <a:custGeom>
            <a:avLst/>
            <a:gdLst/>
            <a:ahLst/>
            <a:cxnLst/>
            <a:rect l="l" t="t" r="r" b="b"/>
            <a:pathLst>
              <a:path w="20089" h="19323" extrusionOk="0">
                <a:moveTo>
                  <a:pt x="4477" y="1134"/>
                </a:moveTo>
                <a:cubicBezTo>
                  <a:pt x="4624" y="1134"/>
                  <a:pt x="4765" y="1194"/>
                  <a:pt x="4868" y="1300"/>
                </a:cubicBezTo>
                <a:lnTo>
                  <a:pt x="7268" y="3694"/>
                </a:lnTo>
                <a:cubicBezTo>
                  <a:pt x="7489" y="3915"/>
                  <a:pt x="7489" y="4271"/>
                  <a:pt x="7268" y="4494"/>
                </a:cubicBezTo>
                <a:lnTo>
                  <a:pt x="6870" y="4893"/>
                </a:lnTo>
                <a:lnTo>
                  <a:pt x="3669" y="1692"/>
                </a:lnTo>
                <a:lnTo>
                  <a:pt x="4068" y="1300"/>
                </a:lnTo>
                <a:cubicBezTo>
                  <a:pt x="4173" y="1191"/>
                  <a:pt x="4315" y="1134"/>
                  <a:pt x="4466" y="1134"/>
                </a:cubicBezTo>
                <a:cubicBezTo>
                  <a:pt x="4470" y="1134"/>
                  <a:pt x="4473" y="1134"/>
                  <a:pt x="4477" y="1134"/>
                </a:cubicBezTo>
                <a:close/>
                <a:moveTo>
                  <a:pt x="15822" y="12484"/>
                </a:moveTo>
                <a:cubicBezTo>
                  <a:pt x="15973" y="12484"/>
                  <a:pt x="16118" y="12544"/>
                  <a:pt x="16224" y="12650"/>
                </a:cubicBezTo>
                <a:lnTo>
                  <a:pt x="18624" y="15053"/>
                </a:lnTo>
                <a:cubicBezTo>
                  <a:pt x="18845" y="15274"/>
                  <a:pt x="18845" y="15633"/>
                  <a:pt x="18624" y="15854"/>
                </a:cubicBezTo>
                <a:lnTo>
                  <a:pt x="18226" y="16255"/>
                </a:lnTo>
                <a:lnTo>
                  <a:pt x="15022" y="13051"/>
                </a:lnTo>
                <a:lnTo>
                  <a:pt x="15421" y="12650"/>
                </a:lnTo>
                <a:cubicBezTo>
                  <a:pt x="15526" y="12544"/>
                  <a:pt x="15671" y="12484"/>
                  <a:pt x="15822" y="12484"/>
                </a:cubicBezTo>
                <a:close/>
                <a:moveTo>
                  <a:pt x="2881" y="2508"/>
                </a:moveTo>
                <a:lnTo>
                  <a:pt x="6073" y="5699"/>
                </a:lnTo>
                <a:cubicBezTo>
                  <a:pt x="5227" y="6656"/>
                  <a:pt x="5275" y="8103"/>
                  <a:pt x="6175" y="9005"/>
                </a:cubicBezTo>
                <a:lnTo>
                  <a:pt x="10910" y="13743"/>
                </a:lnTo>
                <a:cubicBezTo>
                  <a:pt x="11379" y="14214"/>
                  <a:pt x="11998" y="14451"/>
                  <a:pt x="12618" y="14451"/>
                </a:cubicBezTo>
                <a:cubicBezTo>
                  <a:pt x="13188" y="14451"/>
                  <a:pt x="13758" y="14252"/>
                  <a:pt x="14216" y="13849"/>
                </a:cubicBezTo>
                <a:lnTo>
                  <a:pt x="17408" y="17040"/>
                </a:lnTo>
                <a:cubicBezTo>
                  <a:pt x="16480" y="17810"/>
                  <a:pt x="15350" y="18190"/>
                  <a:pt x="14222" y="18190"/>
                </a:cubicBezTo>
                <a:cubicBezTo>
                  <a:pt x="12939" y="18190"/>
                  <a:pt x="11660" y="17697"/>
                  <a:pt x="10689" y="16726"/>
                </a:cubicBezTo>
                <a:lnTo>
                  <a:pt x="10692" y="16726"/>
                </a:lnTo>
                <a:lnTo>
                  <a:pt x="3192" y="9226"/>
                </a:lnTo>
                <a:cubicBezTo>
                  <a:pt x="1371" y="7402"/>
                  <a:pt x="1235" y="4491"/>
                  <a:pt x="2881" y="2508"/>
                </a:cubicBezTo>
                <a:close/>
                <a:moveTo>
                  <a:pt x="4468" y="1"/>
                </a:moveTo>
                <a:cubicBezTo>
                  <a:pt x="4034" y="1"/>
                  <a:pt x="3600" y="166"/>
                  <a:pt x="3267" y="497"/>
                </a:cubicBezTo>
                <a:lnTo>
                  <a:pt x="2473" y="1285"/>
                </a:lnTo>
                <a:lnTo>
                  <a:pt x="2464" y="1294"/>
                </a:lnTo>
                <a:lnTo>
                  <a:pt x="2458" y="1300"/>
                </a:lnTo>
                <a:lnTo>
                  <a:pt x="2392" y="1366"/>
                </a:lnTo>
                <a:cubicBezTo>
                  <a:pt x="0" y="3758"/>
                  <a:pt x="0" y="7635"/>
                  <a:pt x="2392" y="10026"/>
                </a:cubicBezTo>
                <a:lnTo>
                  <a:pt x="9889" y="17529"/>
                </a:lnTo>
                <a:cubicBezTo>
                  <a:pt x="11086" y="18725"/>
                  <a:pt x="12654" y="19323"/>
                  <a:pt x="14222" y="19323"/>
                </a:cubicBezTo>
                <a:cubicBezTo>
                  <a:pt x="15789" y="19323"/>
                  <a:pt x="17356" y="18725"/>
                  <a:pt x="18552" y="17529"/>
                </a:cubicBezTo>
                <a:lnTo>
                  <a:pt x="18624" y="17457"/>
                </a:lnTo>
                <a:lnTo>
                  <a:pt x="19425" y="16657"/>
                </a:lnTo>
                <a:cubicBezTo>
                  <a:pt x="20089" y="15992"/>
                  <a:pt x="20089" y="14917"/>
                  <a:pt x="19425" y="14253"/>
                </a:cubicBezTo>
                <a:lnTo>
                  <a:pt x="17024" y="11850"/>
                </a:lnTo>
                <a:cubicBezTo>
                  <a:pt x="16692" y="11518"/>
                  <a:pt x="16257" y="11352"/>
                  <a:pt x="15822" y="11352"/>
                </a:cubicBezTo>
                <a:cubicBezTo>
                  <a:pt x="15388" y="11352"/>
                  <a:pt x="14953" y="11518"/>
                  <a:pt x="14621" y="11850"/>
                </a:cubicBezTo>
                <a:lnTo>
                  <a:pt x="13820" y="12650"/>
                </a:lnTo>
                <a:lnTo>
                  <a:pt x="13531" y="12943"/>
                </a:lnTo>
                <a:cubicBezTo>
                  <a:pt x="13278" y="13193"/>
                  <a:pt x="12949" y="13319"/>
                  <a:pt x="12620" y="13319"/>
                </a:cubicBezTo>
                <a:cubicBezTo>
                  <a:pt x="12291" y="13319"/>
                  <a:pt x="11962" y="13193"/>
                  <a:pt x="11710" y="12943"/>
                </a:cubicBezTo>
                <a:lnTo>
                  <a:pt x="6978" y="8205"/>
                </a:lnTo>
                <a:cubicBezTo>
                  <a:pt x="6474" y="7704"/>
                  <a:pt x="6474" y="6889"/>
                  <a:pt x="6978" y="6385"/>
                </a:cubicBezTo>
                <a:lnTo>
                  <a:pt x="7268" y="6095"/>
                </a:lnTo>
                <a:lnTo>
                  <a:pt x="8068" y="5294"/>
                </a:lnTo>
                <a:cubicBezTo>
                  <a:pt x="8733" y="4630"/>
                  <a:pt x="8733" y="3555"/>
                  <a:pt x="8068" y="2891"/>
                </a:cubicBezTo>
                <a:lnTo>
                  <a:pt x="5668" y="497"/>
                </a:lnTo>
                <a:cubicBezTo>
                  <a:pt x="5336" y="166"/>
                  <a:pt x="4902" y="1"/>
                  <a:pt x="4468" y="1"/>
                </a:cubicBezTo>
                <a:close/>
              </a:path>
            </a:pathLst>
          </a:cu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285" name="Google Shape;9497;p74">
            <a:extLst>
              <a:ext uri="{FF2B5EF4-FFF2-40B4-BE49-F238E27FC236}">
                <a16:creationId xmlns:a16="http://schemas.microsoft.com/office/drawing/2014/main" id="{B771A3EB-9C84-D6C6-3CDD-C4745059ED00}"/>
              </a:ext>
            </a:extLst>
          </p:cNvPr>
          <p:cNvGrpSpPr/>
          <p:nvPr/>
        </p:nvGrpSpPr>
        <p:grpSpPr>
          <a:xfrm>
            <a:off x="7090195" y="2727965"/>
            <a:ext cx="553612" cy="530808"/>
            <a:chOff x="1487200" y="2615925"/>
            <a:chExt cx="483125" cy="483150"/>
          </a:xfrm>
          <a:solidFill>
            <a:srgbClr val="ED6B55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6" name="Google Shape;9498;p74">
              <a:extLst>
                <a:ext uri="{FF2B5EF4-FFF2-40B4-BE49-F238E27FC236}">
                  <a16:creationId xmlns:a16="http://schemas.microsoft.com/office/drawing/2014/main" id="{24027A54-1B0D-430D-B7D6-0B8013769F6E}"/>
                </a:ext>
              </a:extLst>
            </p:cNvPr>
            <p:cNvSpPr/>
            <p:nvPr/>
          </p:nvSpPr>
          <p:spPr>
            <a:xfrm>
              <a:off x="1601400" y="28442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1"/>
                  </a:moveTo>
                  <a:cubicBezTo>
                    <a:pt x="251" y="1"/>
                    <a:pt x="1" y="254"/>
                    <a:pt x="1" y="568"/>
                  </a:cubicBezTo>
                  <a:cubicBezTo>
                    <a:pt x="1" y="879"/>
                    <a:pt x="251" y="1133"/>
                    <a:pt x="565" y="1133"/>
                  </a:cubicBezTo>
                  <a:cubicBezTo>
                    <a:pt x="879" y="1133"/>
                    <a:pt x="1133" y="879"/>
                    <a:pt x="1133" y="568"/>
                  </a:cubicBezTo>
                  <a:cubicBezTo>
                    <a:pt x="1133" y="254"/>
                    <a:pt x="879" y="1"/>
                    <a:pt x="5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7" name="Google Shape;9499;p74">
              <a:extLst>
                <a:ext uri="{FF2B5EF4-FFF2-40B4-BE49-F238E27FC236}">
                  <a16:creationId xmlns:a16="http://schemas.microsoft.com/office/drawing/2014/main" id="{651248F3-CA1C-3FEA-9A5D-D1ECC44B721D}"/>
                </a:ext>
              </a:extLst>
            </p:cNvPr>
            <p:cNvSpPr/>
            <p:nvPr/>
          </p:nvSpPr>
          <p:spPr>
            <a:xfrm>
              <a:off x="1487200" y="2731050"/>
              <a:ext cx="483125" cy="368025"/>
            </a:xfrm>
            <a:custGeom>
              <a:avLst/>
              <a:gdLst/>
              <a:ahLst/>
              <a:cxnLst/>
              <a:rect l="l" t="t" r="r" b="b"/>
              <a:pathLst>
                <a:path w="19325" h="14721" extrusionOk="0">
                  <a:moveTo>
                    <a:pt x="4566" y="1232"/>
                  </a:moveTo>
                  <a:cubicBezTo>
                    <a:pt x="4994" y="1386"/>
                    <a:pt x="5342" y="1703"/>
                    <a:pt x="5535" y="2117"/>
                  </a:cubicBezTo>
                  <a:cubicBezTo>
                    <a:pt x="5630" y="2320"/>
                    <a:pt x="5833" y="2444"/>
                    <a:pt x="6050" y="2444"/>
                  </a:cubicBezTo>
                  <a:cubicBezTo>
                    <a:pt x="6094" y="2444"/>
                    <a:pt x="6139" y="2439"/>
                    <a:pt x="6184" y="2428"/>
                  </a:cubicBezTo>
                  <a:cubicBezTo>
                    <a:pt x="6580" y="2322"/>
                    <a:pt x="6987" y="2268"/>
                    <a:pt x="7398" y="2265"/>
                  </a:cubicBezTo>
                  <a:lnTo>
                    <a:pt x="11927" y="2265"/>
                  </a:lnTo>
                  <a:cubicBezTo>
                    <a:pt x="14738" y="2265"/>
                    <a:pt x="17024" y="4551"/>
                    <a:pt x="17024" y="7362"/>
                  </a:cubicBezTo>
                  <a:cubicBezTo>
                    <a:pt x="17021" y="9385"/>
                    <a:pt x="15819" y="11215"/>
                    <a:pt x="13965" y="12024"/>
                  </a:cubicBezTo>
                  <a:cubicBezTo>
                    <a:pt x="13760" y="12114"/>
                    <a:pt x="13624" y="12320"/>
                    <a:pt x="13627" y="12543"/>
                  </a:cubicBezTo>
                  <a:lnTo>
                    <a:pt x="13627" y="13588"/>
                  </a:lnTo>
                  <a:lnTo>
                    <a:pt x="12495" y="13588"/>
                  </a:lnTo>
                  <a:lnTo>
                    <a:pt x="12495" y="13023"/>
                  </a:lnTo>
                  <a:cubicBezTo>
                    <a:pt x="12495" y="12709"/>
                    <a:pt x="12241" y="12456"/>
                    <a:pt x="11927" y="12456"/>
                  </a:cubicBezTo>
                  <a:lnTo>
                    <a:pt x="7398" y="12456"/>
                  </a:lnTo>
                  <a:cubicBezTo>
                    <a:pt x="7084" y="12456"/>
                    <a:pt x="6833" y="12709"/>
                    <a:pt x="6833" y="13023"/>
                  </a:cubicBezTo>
                  <a:lnTo>
                    <a:pt x="6833" y="13588"/>
                  </a:lnTo>
                  <a:lnTo>
                    <a:pt x="5701" y="13588"/>
                  </a:lnTo>
                  <a:lnTo>
                    <a:pt x="5701" y="12537"/>
                  </a:lnTo>
                  <a:cubicBezTo>
                    <a:pt x="5698" y="12314"/>
                    <a:pt x="5565" y="12108"/>
                    <a:pt x="5360" y="12021"/>
                  </a:cubicBezTo>
                  <a:cubicBezTo>
                    <a:pt x="4185" y="11508"/>
                    <a:pt x="3249" y="10572"/>
                    <a:pt x="2733" y="9400"/>
                  </a:cubicBezTo>
                  <a:cubicBezTo>
                    <a:pt x="2642" y="9192"/>
                    <a:pt x="2440" y="9059"/>
                    <a:pt x="2213" y="9059"/>
                  </a:cubicBezTo>
                  <a:lnTo>
                    <a:pt x="1132" y="9059"/>
                  </a:lnTo>
                  <a:lnTo>
                    <a:pt x="1132" y="6794"/>
                  </a:lnTo>
                  <a:lnTo>
                    <a:pt x="1851" y="6794"/>
                  </a:lnTo>
                  <a:cubicBezTo>
                    <a:pt x="2120" y="6794"/>
                    <a:pt x="2349" y="6604"/>
                    <a:pt x="2404" y="6341"/>
                  </a:cubicBezTo>
                  <a:cubicBezTo>
                    <a:pt x="2651" y="5130"/>
                    <a:pt x="3349" y="4046"/>
                    <a:pt x="4369" y="3286"/>
                  </a:cubicBezTo>
                  <a:cubicBezTo>
                    <a:pt x="4566" y="3138"/>
                    <a:pt x="4644" y="2884"/>
                    <a:pt x="4569" y="2652"/>
                  </a:cubicBezTo>
                  <a:lnTo>
                    <a:pt x="4566" y="2645"/>
                  </a:lnTo>
                  <a:lnTo>
                    <a:pt x="4566" y="1232"/>
                  </a:lnTo>
                  <a:close/>
                  <a:moveTo>
                    <a:pt x="4001" y="0"/>
                  </a:moveTo>
                  <a:cubicBezTo>
                    <a:pt x="3687" y="0"/>
                    <a:pt x="3436" y="254"/>
                    <a:pt x="3436" y="568"/>
                  </a:cubicBezTo>
                  <a:lnTo>
                    <a:pt x="3436" y="2582"/>
                  </a:lnTo>
                  <a:cubicBezTo>
                    <a:pt x="2461" y="3379"/>
                    <a:pt x="1754" y="4454"/>
                    <a:pt x="1407" y="5662"/>
                  </a:cubicBezTo>
                  <a:lnTo>
                    <a:pt x="568" y="5662"/>
                  </a:lnTo>
                  <a:cubicBezTo>
                    <a:pt x="254" y="5662"/>
                    <a:pt x="0" y="5916"/>
                    <a:pt x="0" y="6230"/>
                  </a:cubicBezTo>
                  <a:lnTo>
                    <a:pt x="0" y="9626"/>
                  </a:lnTo>
                  <a:cubicBezTo>
                    <a:pt x="0" y="9937"/>
                    <a:pt x="254" y="10191"/>
                    <a:pt x="568" y="10191"/>
                  </a:cubicBezTo>
                  <a:lnTo>
                    <a:pt x="1857" y="10191"/>
                  </a:lnTo>
                  <a:cubicBezTo>
                    <a:pt x="2452" y="11357"/>
                    <a:pt x="3400" y="12302"/>
                    <a:pt x="4569" y="12897"/>
                  </a:cubicBezTo>
                  <a:lnTo>
                    <a:pt x="4569" y="14156"/>
                  </a:lnTo>
                  <a:cubicBezTo>
                    <a:pt x="4569" y="14467"/>
                    <a:pt x="4819" y="14720"/>
                    <a:pt x="5133" y="14720"/>
                  </a:cubicBezTo>
                  <a:lnTo>
                    <a:pt x="7398" y="14720"/>
                  </a:lnTo>
                  <a:cubicBezTo>
                    <a:pt x="7712" y="14720"/>
                    <a:pt x="7965" y="14467"/>
                    <a:pt x="7965" y="14156"/>
                  </a:cubicBezTo>
                  <a:lnTo>
                    <a:pt x="7965" y="13588"/>
                  </a:lnTo>
                  <a:lnTo>
                    <a:pt x="11362" y="13588"/>
                  </a:lnTo>
                  <a:lnTo>
                    <a:pt x="11362" y="14156"/>
                  </a:lnTo>
                  <a:cubicBezTo>
                    <a:pt x="11362" y="14467"/>
                    <a:pt x="11613" y="14720"/>
                    <a:pt x="11927" y="14720"/>
                  </a:cubicBezTo>
                  <a:lnTo>
                    <a:pt x="14192" y="14720"/>
                  </a:lnTo>
                  <a:cubicBezTo>
                    <a:pt x="14506" y="14720"/>
                    <a:pt x="14759" y="14467"/>
                    <a:pt x="14759" y="14156"/>
                  </a:cubicBezTo>
                  <a:lnTo>
                    <a:pt x="14759" y="12903"/>
                  </a:lnTo>
                  <a:cubicBezTo>
                    <a:pt x="16689" y="11915"/>
                    <a:pt x="17969" y="9998"/>
                    <a:pt x="18135" y="7839"/>
                  </a:cubicBezTo>
                  <a:cubicBezTo>
                    <a:pt x="18383" y="7754"/>
                    <a:pt x="18612" y="7618"/>
                    <a:pt x="18799" y="7437"/>
                  </a:cubicBezTo>
                  <a:cubicBezTo>
                    <a:pt x="19134" y="7123"/>
                    <a:pt x="19325" y="6685"/>
                    <a:pt x="19325" y="6230"/>
                  </a:cubicBezTo>
                  <a:lnTo>
                    <a:pt x="19325" y="5097"/>
                  </a:lnTo>
                  <a:cubicBezTo>
                    <a:pt x="19325" y="4783"/>
                    <a:pt x="19071" y="4530"/>
                    <a:pt x="18760" y="4530"/>
                  </a:cubicBezTo>
                  <a:cubicBezTo>
                    <a:pt x="18446" y="4530"/>
                    <a:pt x="18192" y="4783"/>
                    <a:pt x="18192" y="5097"/>
                  </a:cubicBezTo>
                  <a:lnTo>
                    <a:pt x="18192" y="6230"/>
                  </a:lnTo>
                  <a:cubicBezTo>
                    <a:pt x="18192" y="6332"/>
                    <a:pt x="18159" y="6435"/>
                    <a:pt x="18099" y="6522"/>
                  </a:cubicBezTo>
                  <a:cubicBezTo>
                    <a:pt x="17688" y="3482"/>
                    <a:pt x="15079" y="1133"/>
                    <a:pt x="11927" y="1133"/>
                  </a:cubicBezTo>
                  <a:lnTo>
                    <a:pt x="7398" y="1133"/>
                  </a:lnTo>
                  <a:cubicBezTo>
                    <a:pt x="7041" y="1136"/>
                    <a:pt x="6685" y="1169"/>
                    <a:pt x="6332" y="1238"/>
                  </a:cubicBezTo>
                  <a:cubicBezTo>
                    <a:pt x="5807" y="465"/>
                    <a:pt x="4934" y="3"/>
                    <a:pt x="40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88" name="Google Shape;9500;p74">
              <a:extLst>
                <a:ext uri="{FF2B5EF4-FFF2-40B4-BE49-F238E27FC236}">
                  <a16:creationId xmlns:a16="http://schemas.microsoft.com/office/drawing/2014/main" id="{7FD70E6A-4151-AD27-29F7-F68D84308A82}"/>
                </a:ext>
              </a:extLst>
            </p:cNvPr>
            <p:cNvSpPr/>
            <p:nvPr/>
          </p:nvSpPr>
          <p:spPr>
            <a:xfrm>
              <a:off x="1658025" y="2615925"/>
              <a:ext cx="141550" cy="143450"/>
            </a:xfrm>
            <a:custGeom>
              <a:avLst/>
              <a:gdLst/>
              <a:ahLst/>
              <a:cxnLst/>
              <a:rect l="l" t="t" r="r" b="b"/>
              <a:pathLst>
                <a:path w="5662" h="5738" extrusionOk="0">
                  <a:moveTo>
                    <a:pt x="2829" y="1133"/>
                  </a:moveTo>
                  <a:cubicBezTo>
                    <a:pt x="3750" y="1133"/>
                    <a:pt x="4529" y="1945"/>
                    <a:pt x="4529" y="2908"/>
                  </a:cubicBezTo>
                  <a:cubicBezTo>
                    <a:pt x="4526" y="3845"/>
                    <a:pt x="3768" y="4605"/>
                    <a:pt x="2829" y="4605"/>
                  </a:cubicBezTo>
                  <a:cubicBezTo>
                    <a:pt x="1890" y="4605"/>
                    <a:pt x="1132" y="3845"/>
                    <a:pt x="1132" y="2908"/>
                  </a:cubicBezTo>
                  <a:cubicBezTo>
                    <a:pt x="1132" y="1945"/>
                    <a:pt x="1908" y="1133"/>
                    <a:pt x="2829" y="1133"/>
                  </a:cubicBezTo>
                  <a:close/>
                  <a:moveTo>
                    <a:pt x="2829" y="1"/>
                  </a:moveTo>
                  <a:cubicBezTo>
                    <a:pt x="2075" y="1"/>
                    <a:pt x="1359" y="312"/>
                    <a:pt x="818" y="876"/>
                  </a:cubicBezTo>
                  <a:cubicBezTo>
                    <a:pt x="293" y="1423"/>
                    <a:pt x="0" y="2151"/>
                    <a:pt x="0" y="2908"/>
                  </a:cubicBezTo>
                  <a:cubicBezTo>
                    <a:pt x="0" y="4470"/>
                    <a:pt x="1265" y="5738"/>
                    <a:pt x="2829" y="5738"/>
                  </a:cubicBezTo>
                  <a:cubicBezTo>
                    <a:pt x="4393" y="5738"/>
                    <a:pt x="5662" y="4470"/>
                    <a:pt x="5662" y="2908"/>
                  </a:cubicBezTo>
                  <a:cubicBezTo>
                    <a:pt x="5659" y="2151"/>
                    <a:pt x="5366" y="1423"/>
                    <a:pt x="4840" y="876"/>
                  </a:cubicBezTo>
                  <a:cubicBezTo>
                    <a:pt x="4303" y="312"/>
                    <a:pt x="3584" y="1"/>
                    <a:pt x="2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</p:grpSp>
      <p:sp>
        <p:nvSpPr>
          <p:cNvPr id="294" name="Google Shape;1535;p18">
            <a:extLst>
              <a:ext uri="{FF2B5EF4-FFF2-40B4-BE49-F238E27FC236}">
                <a16:creationId xmlns:a16="http://schemas.microsoft.com/office/drawing/2014/main" id="{65069424-6F94-921E-CDD4-464133F0CF1B}"/>
              </a:ext>
            </a:extLst>
          </p:cNvPr>
          <p:cNvSpPr/>
          <p:nvPr/>
        </p:nvSpPr>
        <p:spPr>
          <a:xfrm flipH="1">
            <a:off x="6803947" y="2543175"/>
            <a:ext cx="45719" cy="739450"/>
          </a:xfrm>
          <a:custGeom>
            <a:avLst/>
            <a:gdLst/>
            <a:ahLst/>
            <a:cxnLst/>
            <a:rect l="l" t="t" r="r" b="b"/>
            <a:pathLst>
              <a:path w="1" h="18685" fill="none" extrusionOk="0">
                <a:moveTo>
                  <a:pt x="1" y="18685"/>
                </a:moveTo>
                <a:lnTo>
                  <a:pt x="1" y="0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5" name="Google Shape;1536;p18">
            <a:extLst>
              <a:ext uri="{FF2B5EF4-FFF2-40B4-BE49-F238E27FC236}">
                <a16:creationId xmlns:a16="http://schemas.microsoft.com/office/drawing/2014/main" id="{76DAA557-82DC-4BAD-D527-F31490B5CC6B}"/>
              </a:ext>
            </a:extLst>
          </p:cNvPr>
          <p:cNvSpPr/>
          <p:nvPr/>
        </p:nvSpPr>
        <p:spPr>
          <a:xfrm>
            <a:off x="7508686" y="3059433"/>
            <a:ext cx="541645" cy="516871"/>
          </a:xfrm>
          <a:custGeom>
            <a:avLst/>
            <a:gdLst/>
            <a:ahLst/>
            <a:cxnLst/>
            <a:rect l="l" t="t" r="r" b="b"/>
            <a:pathLst>
              <a:path w="12479" h="12479" fill="none" extrusionOk="0">
                <a:moveTo>
                  <a:pt x="1" y="12478"/>
                </a:moveTo>
                <a:lnTo>
                  <a:pt x="12478" y="1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6" name="Google Shape;1534;p18">
            <a:extLst>
              <a:ext uri="{FF2B5EF4-FFF2-40B4-BE49-F238E27FC236}">
                <a16:creationId xmlns:a16="http://schemas.microsoft.com/office/drawing/2014/main" id="{62F38F33-FE68-516B-0620-C5329EB0A07D}"/>
              </a:ext>
            </a:extLst>
          </p:cNvPr>
          <p:cNvSpPr/>
          <p:nvPr/>
        </p:nvSpPr>
        <p:spPr>
          <a:xfrm>
            <a:off x="7828782" y="4307941"/>
            <a:ext cx="734919" cy="45719"/>
          </a:xfrm>
          <a:custGeom>
            <a:avLst/>
            <a:gdLst/>
            <a:ahLst/>
            <a:cxnLst/>
            <a:rect l="l" t="t" r="r" b="b"/>
            <a:pathLst>
              <a:path w="18686" h="1" fill="none" extrusionOk="0">
                <a:moveTo>
                  <a:pt x="18685" y="0"/>
                </a:moveTo>
                <a:lnTo>
                  <a:pt x="0" y="0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7" name="Google Shape;1537;p18">
            <a:extLst>
              <a:ext uri="{FF2B5EF4-FFF2-40B4-BE49-F238E27FC236}">
                <a16:creationId xmlns:a16="http://schemas.microsoft.com/office/drawing/2014/main" id="{708ABF0E-E345-0E24-DDE3-C08E78497A8C}"/>
              </a:ext>
            </a:extLst>
          </p:cNvPr>
          <p:cNvSpPr/>
          <p:nvPr/>
        </p:nvSpPr>
        <p:spPr>
          <a:xfrm>
            <a:off x="7508686" y="5049598"/>
            <a:ext cx="529697" cy="511762"/>
          </a:xfrm>
          <a:custGeom>
            <a:avLst/>
            <a:gdLst/>
            <a:ahLst/>
            <a:cxnLst/>
            <a:rect l="l" t="t" r="r" b="b"/>
            <a:pathLst>
              <a:path w="12479" h="12478" fill="none" extrusionOk="0">
                <a:moveTo>
                  <a:pt x="12478" y="12478"/>
                </a:moveTo>
                <a:lnTo>
                  <a:pt x="0" y="0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98" name="Google Shape;1533;p18">
            <a:extLst>
              <a:ext uri="{FF2B5EF4-FFF2-40B4-BE49-F238E27FC236}">
                <a16:creationId xmlns:a16="http://schemas.microsoft.com/office/drawing/2014/main" id="{1138AB87-6D0D-03C2-4BBF-507FC7516CAD}"/>
              </a:ext>
            </a:extLst>
          </p:cNvPr>
          <p:cNvSpPr/>
          <p:nvPr/>
        </p:nvSpPr>
        <p:spPr>
          <a:xfrm>
            <a:off x="6756398" y="5336854"/>
            <a:ext cx="45719" cy="744859"/>
          </a:xfrm>
          <a:custGeom>
            <a:avLst/>
            <a:gdLst/>
            <a:ahLst/>
            <a:cxnLst/>
            <a:rect l="l" t="t" r="r" b="b"/>
            <a:pathLst>
              <a:path w="1" h="18686" fill="none" extrusionOk="0">
                <a:moveTo>
                  <a:pt x="1" y="18686"/>
                </a:moveTo>
                <a:lnTo>
                  <a:pt x="1" y="1"/>
                </a:lnTo>
              </a:path>
            </a:pathLst>
          </a:custGeom>
          <a:noFill/>
          <a:ln w="10300" cap="flat" cmpd="sng">
            <a:solidFill>
              <a:srgbClr val="CECECE"/>
            </a:solidFill>
            <a:prstDash val="solid"/>
            <a:miter lim="31669"/>
            <a:headEnd type="none" w="sm" len="sm"/>
            <a:tailEnd type="none" w="sm" len="sm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65284-A6A2-2A0F-3AAD-B3B75074B225}"/>
              </a:ext>
            </a:extLst>
          </p:cNvPr>
          <p:cNvSpPr txBox="1"/>
          <p:nvPr/>
        </p:nvSpPr>
        <p:spPr>
          <a:xfrm>
            <a:off x="10479557" y="5497216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07</a:t>
            </a:r>
          </a:p>
        </p:txBody>
      </p:sp>
      <p:pic>
        <p:nvPicPr>
          <p:cNvPr id="4" name="Picture 15">
            <a:extLst>
              <a:ext uri="{FF2B5EF4-FFF2-40B4-BE49-F238E27FC236}">
                <a16:creationId xmlns:a16="http://schemas.microsoft.com/office/drawing/2014/main" id="{4E9B9AD8-51C4-3479-DD2A-F149E47A38E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88702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A997245-01DF-E6E0-31F1-945FADB47DF9}"/>
              </a:ext>
            </a:extLst>
          </p:cNvPr>
          <p:cNvSpPr txBox="1"/>
          <p:nvPr/>
        </p:nvSpPr>
        <p:spPr>
          <a:xfrm>
            <a:off x="10479557" y="5497216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7508931-A06F-4AE8-A132-86C63A6728C0}"/>
              </a:ext>
            </a:extLst>
          </p:cNvPr>
          <p:cNvSpPr txBox="1"/>
          <p:nvPr/>
        </p:nvSpPr>
        <p:spPr>
          <a:xfrm>
            <a:off x="500178" y="362027"/>
            <a:ext cx="9653027" cy="563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Проекты, реализованные в 2022 году</a:t>
            </a:r>
          </a:p>
        </p:txBody>
      </p:sp>
      <p:sp>
        <p:nvSpPr>
          <p:cNvPr id="249" name="Google Shape;193;p27">
            <a:extLst>
              <a:ext uri="{FF2B5EF4-FFF2-40B4-BE49-F238E27FC236}">
                <a16:creationId xmlns:a16="http://schemas.microsoft.com/office/drawing/2014/main" id="{72DC7CAE-CEE3-48E0-EECF-AF0C5187F1C5}"/>
              </a:ext>
            </a:extLst>
          </p:cNvPr>
          <p:cNvSpPr/>
          <p:nvPr/>
        </p:nvSpPr>
        <p:spPr>
          <a:xfrm>
            <a:off x="532529" y="1288722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0" name="Google Shape;193;p27">
            <a:extLst>
              <a:ext uri="{FF2B5EF4-FFF2-40B4-BE49-F238E27FC236}">
                <a16:creationId xmlns:a16="http://schemas.microsoft.com/office/drawing/2014/main" id="{A1688090-4307-9F13-650D-6B1629A3A802}"/>
              </a:ext>
            </a:extLst>
          </p:cNvPr>
          <p:cNvSpPr/>
          <p:nvPr/>
        </p:nvSpPr>
        <p:spPr>
          <a:xfrm>
            <a:off x="532528" y="1696004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2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1" name="Google Shape;193;p27">
            <a:extLst>
              <a:ext uri="{FF2B5EF4-FFF2-40B4-BE49-F238E27FC236}">
                <a16:creationId xmlns:a16="http://schemas.microsoft.com/office/drawing/2014/main" id="{ADA3291F-16C2-A4BF-D17A-BA5CA7B5591A}"/>
              </a:ext>
            </a:extLst>
          </p:cNvPr>
          <p:cNvSpPr/>
          <p:nvPr/>
        </p:nvSpPr>
        <p:spPr>
          <a:xfrm>
            <a:off x="529791" y="2103286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3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2" name="Google Shape;193;p27">
            <a:extLst>
              <a:ext uri="{FF2B5EF4-FFF2-40B4-BE49-F238E27FC236}">
                <a16:creationId xmlns:a16="http://schemas.microsoft.com/office/drawing/2014/main" id="{C1CD9B9E-19C4-60B5-4F10-B7FC121B6FB9}"/>
              </a:ext>
            </a:extLst>
          </p:cNvPr>
          <p:cNvSpPr/>
          <p:nvPr/>
        </p:nvSpPr>
        <p:spPr>
          <a:xfrm>
            <a:off x="525601" y="2507547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4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3" name="Google Shape;193;p27">
            <a:extLst>
              <a:ext uri="{FF2B5EF4-FFF2-40B4-BE49-F238E27FC236}">
                <a16:creationId xmlns:a16="http://schemas.microsoft.com/office/drawing/2014/main" id="{E08230D8-BE1E-2616-F76B-94AF6A630CF8}"/>
              </a:ext>
            </a:extLst>
          </p:cNvPr>
          <p:cNvSpPr/>
          <p:nvPr/>
        </p:nvSpPr>
        <p:spPr>
          <a:xfrm>
            <a:off x="525601" y="2910519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5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4" name="Google Shape;193;p27">
            <a:extLst>
              <a:ext uri="{FF2B5EF4-FFF2-40B4-BE49-F238E27FC236}">
                <a16:creationId xmlns:a16="http://schemas.microsoft.com/office/drawing/2014/main" id="{5C9C020A-2DA5-1D61-8B84-E6E214067C9B}"/>
              </a:ext>
            </a:extLst>
          </p:cNvPr>
          <p:cNvSpPr/>
          <p:nvPr/>
        </p:nvSpPr>
        <p:spPr>
          <a:xfrm>
            <a:off x="525601" y="3313491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6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5" name="Google Shape;193;p27">
            <a:extLst>
              <a:ext uri="{FF2B5EF4-FFF2-40B4-BE49-F238E27FC236}">
                <a16:creationId xmlns:a16="http://schemas.microsoft.com/office/drawing/2014/main" id="{657A368A-7F81-14C7-8C68-2A73768A0F73}"/>
              </a:ext>
            </a:extLst>
          </p:cNvPr>
          <p:cNvSpPr/>
          <p:nvPr/>
        </p:nvSpPr>
        <p:spPr>
          <a:xfrm>
            <a:off x="525601" y="3721501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7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6" name="Google Shape;193;p27">
            <a:extLst>
              <a:ext uri="{FF2B5EF4-FFF2-40B4-BE49-F238E27FC236}">
                <a16:creationId xmlns:a16="http://schemas.microsoft.com/office/drawing/2014/main" id="{4FC146A1-F86F-5434-C4F6-5AC2EE3673A5}"/>
              </a:ext>
            </a:extLst>
          </p:cNvPr>
          <p:cNvSpPr/>
          <p:nvPr/>
        </p:nvSpPr>
        <p:spPr>
          <a:xfrm>
            <a:off x="532528" y="4126289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8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7" name="Google Shape;193;p27">
            <a:extLst>
              <a:ext uri="{FF2B5EF4-FFF2-40B4-BE49-F238E27FC236}">
                <a16:creationId xmlns:a16="http://schemas.microsoft.com/office/drawing/2014/main" id="{B5431089-E563-3D68-B059-08E5335AC828}"/>
              </a:ext>
            </a:extLst>
          </p:cNvPr>
          <p:cNvSpPr/>
          <p:nvPr/>
        </p:nvSpPr>
        <p:spPr>
          <a:xfrm>
            <a:off x="536719" y="4534299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9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8" name="Google Shape;193;p27">
            <a:extLst>
              <a:ext uri="{FF2B5EF4-FFF2-40B4-BE49-F238E27FC236}">
                <a16:creationId xmlns:a16="http://schemas.microsoft.com/office/drawing/2014/main" id="{02E9A719-A088-4BB8-1729-C0B583BD7C3A}"/>
              </a:ext>
            </a:extLst>
          </p:cNvPr>
          <p:cNvSpPr/>
          <p:nvPr/>
        </p:nvSpPr>
        <p:spPr>
          <a:xfrm>
            <a:off x="532527" y="4942767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10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59" name="Google Shape;193;p27">
            <a:extLst>
              <a:ext uri="{FF2B5EF4-FFF2-40B4-BE49-F238E27FC236}">
                <a16:creationId xmlns:a16="http://schemas.microsoft.com/office/drawing/2014/main" id="{48942CB8-9DBC-DEA8-EA26-C5EE7DAF2DE6}"/>
              </a:ext>
            </a:extLst>
          </p:cNvPr>
          <p:cNvSpPr/>
          <p:nvPr/>
        </p:nvSpPr>
        <p:spPr>
          <a:xfrm>
            <a:off x="532527" y="5347555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11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sp>
        <p:nvSpPr>
          <p:cNvPr id="260" name="Google Shape;193;p27">
            <a:extLst>
              <a:ext uri="{FF2B5EF4-FFF2-40B4-BE49-F238E27FC236}">
                <a16:creationId xmlns:a16="http://schemas.microsoft.com/office/drawing/2014/main" id="{D7EE2699-A7F0-CD5F-2273-8348D38EF7CC}"/>
              </a:ext>
            </a:extLst>
          </p:cNvPr>
          <p:cNvSpPr/>
          <p:nvPr/>
        </p:nvSpPr>
        <p:spPr>
          <a:xfrm>
            <a:off x="532527" y="5752343"/>
            <a:ext cx="342871" cy="305234"/>
          </a:xfrm>
          <a:prstGeom prst="roundRect">
            <a:avLst>
              <a:gd name="adj" fmla="val 16667"/>
            </a:avLst>
          </a:prstGeom>
          <a:solidFill>
            <a:srgbClr val="ED6B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sz="1600" spc="-100" dirty="0">
                <a:solidFill>
                  <a:srgbClr val="F2F2F2"/>
                </a:solidFill>
                <a:latin typeface="Montserrat Medium" panose="00000600000000000000" pitchFamily="2" charset="-52"/>
                <a:cs typeface="+mn-ea"/>
              </a:rPr>
              <a:t>12</a:t>
            </a:r>
            <a:endParaRPr sz="1600" spc="-100" dirty="0">
              <a:solidFill>
                <a:srgbClr val="F2F2F2"/>
              </a:solidFill>
              <a:latin typeface="Montserrat Medium" panose="00000600000000000000" pitchFamily="2" charset="-52"/>
              <a:cs typeface="+mn-ea"/>
            </a:endParaRPr>
          </a:p>
        </p:txBody>
      </p:sp>
      <p:pic>
        <p:nvPicPr>
          <p:cNvPr id="444" name="Рисунок 443" descr="Школьный класс со сплошной заливкой">
            <a:extLst>
              <a:ext uri="{FF2B5EF4-FFF2-40B4-BE49-F238E27FC236}">
                <a16:creationId xmlns:a16="http://schemas.microsoft.com/office/drawing/2014/main" id="{436899C3-3A1C-420B-E393-17C08093B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4785" y="1087946"/>
            <a:ext cx="609166" cy="6091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8" name="Рисунок 447" descr="Мужчина со сплошной заливкой">
            <a:extLst>
              <a:ext uri="{FF2B5EF4-FFF2-40B4-BE49-F238E27FC236}">
                <a16:creationId xmlns:a16="http://schemas.microsoft.com/office/drawing/2014/main" id="{346F68D9-54D1-0C50-6998-4626FF02F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9578" y="184513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6" name="Рисунок 495" descr="Женщина со сплошной заливкой">
            <a:extLst>
              <a:ext uri="{FF2B5EF4-FFF2-40B4-BE49-F238E27FC236}">
                <a16:creationId xmlns:a16="http://schemas.microsoft.com/office/drawing/2014/main" id="{C1C73068-69E4-E711-9842-D0E6C82D9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7544" y="1842779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79" name="TextBox 578">
            <a:extLst>
              <a:ext uri="{FF2B5EF4-FFF2-40B4-BE49-F238E27FC236}">
                <a16:creationId xmlns:a16="http://schemas.microsoft.com/office/drawing/2014/main" id="{480D11A2-1A80-E5B7-7A1E-5613329291C5}"/>
              </a:ext>
            </a:extLst>
          </p:cNvPr>
          <p:cNvSpPr txBox="1"/>
          <p:nvPr/>
        </p:nvSpPr>
        <p:spPr>
          <a:xfrm>
            <a:off x="938337" y="1275882"/>
            <a:ext cx="528997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Два потока проекта губернатора «Школа молодого предпринимателя «Бизнес молодых»</a:t>
            </a:r>
            <a:endParaRPr lang="ru-RU" sz="1100" dirty="0">
              <a:solidFill>
                <a:srgbClr val="5E5E5E"/>
              </a:solidFill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:a16="http://schemas.microsoft.com/office/drawing/2014/main" id="{DD0E1A49-1CF5-2318-8B68-B902A7346F01}"/>
              </a:ext>
            </a:extLst>
          </p:cNvPr>
          <p:cNvSpPr txBox="1"/>
          <p:nvPr/>
        </p:nvSpPr>
        <p:spPr>
          <a:xfrm>
            <a:off x="948416" y="1696494"/>
            <a:ext cx="457515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Бизнес-лагерь «Мой бизнес» для самозанятых в Геленджике</a:t>
            </a:r>
          </a:p>
        </p:txBody>
      </p:sp>
      <p:sp>
        <p:nvSpPr>
          <p:cNvPr id="581" name="TextBox 580">
            <a:extLst>
              <a:ext uri="{FF2B5EF4-FFF2-40B4-BE49-F238E27FC236}">
                <a16:creationId xmlns:a16="http://schemas.microsoft.com/office/drawing/2014/main" id="{21C581F2-7E57-1657-1D73-319DF7E611E7}"/>
              </a:ext>
            </a:extLst>
          </p:cNvPr>
          <p:cNvSpPr txBox="1"/>
          <p:nvPr/>
        </p:nvSpPr>
        <p:spPr>
          <a:xfrm>
            <a:off x="948416" y="2115049"/>
            <a:ext cx="516790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Образовательный курс для предпринимателей в возрасте до 25 лет</a:t>
            </a:r>
          </a:p>
        </p:txBody>
      </p:sp>
      <p:sp>
        <p:nvSpPr>
          <p:cNvPr id="582" name="TextBox 581">
            <a:extLst>
              <a:ext uri="{FF2B5EF4-FFF2-40B4-BE49-F238E27FC236}">
                <a16:creationId xmlns:a16="http://schemas.microsoft.com/office/drawing/2014/main" id="{128628E3-9520-19B8-9C79-CEB84A986C6C}"/>
              </a:ext>
            </a:extLst>
          </p:cNvPr>
          <p:cNvSpPr txBox="1"/>
          <p:nvPr/>
        </p:nvSpPr>
        <p:spPr>
          <a:xfrm>
            <a:off x="948416" y="2501705"/>
            <a:ext cx="50673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Образовательная программа «Социальное предпринимательство»</a:t>
            </a:r>
          </a:p>
        </p:txBody>
      </p:sp>
      <p:sp>
        <p:nvSpPr>
          <p:cNvPr id="583" name="TextBox 582">
            <a:extLst>
              <a:ext uri="{FF2B5EF4-FFF2-40B4-BE49-F238E27FC236}">
                <a16:creationId xmlns:a16="http://schemas.microsoft.com/office/drawing/2014/main" id="{22C6AE95-9AD5-9669-9383-036D65C8A920}"/>
              </a:ext>
            </a:extLst>
          </p:cNvPr>
          <p:cNvSpPr txBox="1"/>
          <p:nvPr/>
        </p:nvSpPr>
        <p:spPr>
          <a:xfrm>
            <a:off x="948417" y="2911933"/>
            <a:ext cx="42391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Тренинги в муниципалитетах «Генерация бизнес-идей»</a:t>
            </a:r>
          </a:p>
        </p:txBody>
      </p:sp>
      <p:sp>
        <p:nvSpPr>
          <p:cNvPr id="584" name="TextBox 583">
            <a:extLst>
              <a:ext uri="{FF2B5EF4-FFF2-40B4-BE49-F238E27FC236}">
                <a16:creationId xmlns:a16="http://schemas.microsoft.com/office/drawing/2014/main" id="{AA1CB55C-1E46-D10D-27B6-C0642583C827}"/>
              </a:ext>
            </a:extLst>
          </p:cNvPr>
          <p:cNvSpPr txBox="1"/>
          <p:nvPr/>
        </p:nvSpPr>
        <p:spPr>
          <a:xfrm>
            <a:off x="952474" y="3313491"/>
            <a:ext cx="336593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Новый формат бизнес-встречи «Своя среда»</a:t>
            </a:r>
          </a:p>
        </p:txBody>
      </p:sp>
      <p:sp>
        <p:nvSpPr>
          <p:cNvPr id="585" name="TextBox 584">
            <a:extLst>
              <a:ext uri="{FF2B5EF4-FFF2-40B4-BE49-F238E27FC236}">
                <a16:creationId xmlns:a16="http://schemas.microsoft.com/office/drawing/2014/main" id="{03DA2C60-559E-D454-9DE3-F8BA6034862A}"/>
              </a:ext>
            </a:extLst>
          </p:cNvPr>
          <p:cNvSpPr txBox="1"/>
          <p:nvPr/>
        </p:nvSpPr>
        <p:spPr>
          <a:xfrm>
            <a:off x="948416" y="3721501"/>
            <a:ext cx="210660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Инвест-шоу «Бизнес-Лифт»</a:t>
            </a:r>
          </a:p>
        </p:txBody>
      </p:sp>
      <p:sp>
        <p:nvSpPr>
          <p:cNvPr id="586" name="TextBox 585">
            <a:extLst>
              <a:ext uri="{FF2B5EF4-FFF2-40B4-BE49-F238E27FC236}">
                <a16:creationId xmlns:a16="http://schemas.microsoft.com/office/drawing/2014/main" id="{37478474-12C4-41A6-35B8-8443A7F30D89}"/>
              </a:ext>
            </a:extLst>
          </p:cNvPr>
          <p:cNvSpPr txBox="1"/>
          <p:nvPr/>
        </p:nvSpPr>
        <p:spPr>
          <a:xfrm>
            <a:off x="948416" y="4129511"/>
            <a:ext cx="273627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Бизнес-лагерь «Мой бизнес» в Сочи</a:t>
            </a:r>
          </a:p>
        </p:txBody>
      </p:sp>
      <p:sp>
        <p:nvSpPr>
          <p:cNvPr id="587" name="TextBox 586">
            <a:extLst>
              <a:ext uri="{FF2B5EF4-FFF2-40B4-BE49-F238E27FC236}">
                <a16:creationId xmlns:a16="http://schemas.microsoft.com/office/drawing/2014/main" id="{60481566-274C-D3E5-CAB9-DAFD455CC2EA}"/>
              </a:ext>
            </a:extLst>
          </p:cNvPr>
          <p:cNvSpPr txBox="1"/>
          <p:nvPr/>
        </p:nvSpPr>
        <p:spPr>
          <a:xfrm>
            <a:off x="948417" y="4538850"/>
            <a:ext cx="251454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Бизнес-поход «Энергия бизнеса»</a:t>
            </a:r>
          </a:p>
        </p:txBody>
      </p:sp>
      <p:sp>
        <p:nvSpPr>
          <p:cNvPr id="588" name="TextBox 587">
            <a:extLst>
              <a:ext uri="{FF2B5EF4-FFF2-40B4-BE49-F238E27FC236}">
                <a16:creationId xmlns:a16="http://schemas.microsoft.com/office/drawing/2014/main" id="{9633E08B-1F92-31A0-CD17-51FC6466EB04}"/>
              </a:ext>
            </a:extLst>
          </p:cNvPr>
          <p:cNvSpPr txBox="1"/>
          <p:nvPr/>
        </p:nvSpPr>
        <p:spPr>
          <a:xfrm>
            <a:off x="948417" y="4944355"/>
            <a:ext cx="312913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Форум семейного предпринимательства</a:t>
            </a:r>
          </a:p>
        </p:txBody>
      </p:sp>
      <p:sp>
        <p:nvSpPr>
          <p:cNvPr id="589" name="TextBox 588">
            <a:extLst>
              <a:ext uri="{FF2B5EF4-FFF2-40B4-BE49-F238E27FC236}">
                <a16:creationId xmlns:a16="http://schemas.microsoft.com/office/drawing/2014/main" id="{E5B5D30E-D733-2620-3812-CC4448508F68}"/>
              </a:ext>
            </a:extLst>
          </p:cNvPr>
          <p:cNvSpPr txBox="1"/>
          <p:nvPr/>
        </p:nvSpPr>
        <p:spPr>
          <a:xfrm>
            <a:off x="948417" y="5347555"/>
            <a:ext cx="210660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Форум «Бизнес без границ»</a:t>
            </a:r>
          </a:p>
        </p:txBody>
      </p:sp>
      <p:sp>
        <p:nvSpPr>
          <p:cNvPr id="590" name="TextBox 589">
            <a:extLst>
              <a:ext uri="{FF2B5EF4-FFF2-40B4-BE49-F238E27FC236}">
                <a16:creationId xmlns:a16="http://schemas.microsoft.com/office/drawing/2014/main" id="{2BE20431-C4E2-D8E0-DC53-B1A0CCB64177}"/>
              </a:ext>
            </a:extLst>
          </p:cNvPr>
          <p:cNvSpPr txBox="1"/>
          <p:nvPr/>
        </p:nvSpPr>
        <p:spPr>
          <a:xfrm>
            <a:off x="948416" y="5747377"/>
            <a:ext cx="578427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Конгрессно-выставочная деятельность (международная выставка продуктов питания, напитков и сырья для их производства </a:t>
            </a:r>
            <a:r>
              <a:rPr lang="en-US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«WorldFood Moscow»</a:t>
            </a:r>
            <a:r>
              <a:rPr lang="ru-RU" sz="1100" dirty="0">
                <a:solidFill>
                  <a:srgbClr val="5E5E5E"/>
                </a:solidFill>
                <a:latin typeface="Montserrat Medium" panose="00000600000000000000" pitchFamily="2" charset="-52"/>
                <a:cs typeface="Calibri Light" panose="020F0302020204030204" pitchFamily="34" charset="0"/>
              </a:rPr>
              <a:t>, Петерфуд-2022)</a:t>
            </a:r>
          </a:p>
        </p:txBody>
      </p:sp>
      <p:pic>
        <p:nvPicPr>
          <p:cNvPr id="595" name="Рисунок 594" descr="Мужчина со сплошной заливкой">
            <a:extLst>
              <a:ext uri="{FF2B5EF4-FFF2-40B4-BE49-F238E27FC236}">
                <a16:creationId xmlns:a16="http://schemas.microsoft.com/office/drawing/2014/main" id="{CCD41318-287D-153B-F6E7-10DDCF225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2939" y="184513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6" name="Рисунок 595" descr="Женщина со сплошной заливкой">
            <a:extLst>
              <a:ext uri="{FF2B5EF4-FFF2-40B4-BE49-F238E27FC236}">
                <a16:creationId xmlns:a16="http://schemas.microsoft.com/office/drawing/2014/main" id="{29A105C2-F820-8C47-BFFF-9D9DBDA0AB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0905" y="1842779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8" name="Рисунок 597" descr="Мужчина со сплошной заливкой">
            <a:extLst>
              <a:ext uri="{FF2B5EF4-FFF2-40B4-BE49-F238E27FC236}">
                <a16:creationId xmlns:a16="http://schemas.microsoft.com/office/drawing/2014/main" id="{7EFC79F5-DF80-E6A8-B0A6-41BBF7BDF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6300" y="184513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9" name="Рисунок 598" descr="Женщина со сплошной заливкой">
            <a:extLst>
              <a:ext uri="{FF2B5EF4-FFF2-40B4-BE49-F238E27FC236}">
                <a16:creationId xmlns:a16="http://schemas.microsoft.com/office/drawing/2014/main" id="{A69C9D01-65D2-A523-DFCE-C223DC7F4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4266" y="1842779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0" name="Рисунок 599" descr="Мужчина со сплошной заливкой">
            <a:extLst>
              <a:ext uri="{FF2B5EF4-FFF2-40B4-BE49-F238E27FC236}">
                <a16:creationId xmlns:a16="http://schemas.microsoft.com/office/drawing/2014/main" id="{F1EAB850-F041-FFC9-022E-32D4474CF1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7305" y="184513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1" name="Рисунок 600" descr="Женщина со сплошной заливкой">
            <a:extLst>
              <a:ext uri="{FF2B5EF4-FFF2-40B4-BE49-F238E27FC236}">
                <a16:creationId xmlns:a16="http://schemas.microsoft.com/office/drawing/2014/main" id="{E535F801-BA13-0254-0A7D-D6628672C7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7222" y="2530083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2" name="Рисунок 601" descr="Мужчина со сплошной заливкой">
            <a:extLst>
              <a:ext uri="{FF2B5EF4-FFF2-40B4-BE49-F238E27FC236}">
                <a16:creationId xmlns:a16="http://schemas.microsoft.com/office/drawing/2014/main" id="{2465A433-E74F-9DE2-ADC9-9E7744AD7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2487" y="2532439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3" name="Рисунок 602" descr="Женщина со сплошной заливкой">
            <a:extLst>
              <a:ext uri="{FF2B5EF4-FFF2-40B4-BE49-F238E27FC236}">
                <a16:creationId xmlns:a16="http://schemas.microsoft.com/office/drawing/2014/main" id="{C1242E0E-3E9C-479A-5E16-ADB2AC5F85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5526" y="2530083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4" name="Рисунок 603" descr="Мужчина со сплошной заливкой">
            <a:extLst>
              <a:ext uri="{FF2B5EF4-FFF2-40B4-BE49-F238E27FC236}">
                <a16:creationId xmlns:a16="http://schemas.microsoft.com/office/drawing/2014/main" id="{A473858C-34E9-5778-8D86-364FA54DA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0791" y="2532439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5" name="Рисунок 604" descr="Женщина со сплошной заливкой">
            <a:extLst>
              <a:ext uri="{FF2B5EF4-FFF2-40B4-BE49-F238E27FC236}">
                <a16:creationId xmlns:a16="http://schemas.microsoft.com/office/drawing/2014/main" id="{0E52715D-AB21-2FF0-16D1-889762392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3830" y="2530083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6" name="Рисунок 605" descr="Мужчина со сплошной заливкой">
            <a:extLst>
              <a:ext uri="{FF2B5EF4-FFF2-40B4-BE49-F238E27FC236}">
                <a16:creationId xmlns:a16="http://schemas.microsoft.com/office/drawing/2014/main" id="{8502139F-0669-00E1-1F84-73A1044960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9095" y="2532439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7" name="Рисунок 606" descr="Женщина со сплошной заливкой">
            <a:extLst>
              <a:ext uri="{FF2B5EF4-FFF2-40B4-BE49-F238E27FC236}">
                <a16:creationId xmlns:a16="http://schemas.microsoft.com/office/drawing/2014/main" id="{83EC270A-5AD1-077B-9F18-F55436DF6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7305" y="2530083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8" name="Рисунок 607" descr="Мужчина со сплошной заливкой">
            <a:extLst>
              <a:ext uri="{FF2B5EF4-FFF2-40B4-BE49-F238E27FC236}">
                <a16:creationId xmlns:a16="http://schemas.microsoft.com/office/drawing/2014/main" id="{2F098FCC-8DB3-1A20-45A5-8ADEEC1FC2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9578" y="32249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9" name="Рисунок 608" descr="Женщина со сплошной заливкой">
            <a:extLst>
              <a:ext uri="{FF2B5EF4-FFF2-40B4-BE49-F238E27FC236}">
                <a16:creationId xmlns:a16="http://schemas.microsoft.com/office/drawing/2014/main" id="{A1E3C005-8A9F-C36C-3F36-26027568E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7544" y="3222548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0" name="Рисунок 609" descr="Мужчина со сплошной заливкой">
            <a:extLst>
              <a:ext uri="{FF2B5EF4-FFF2-40B4-BE49-F238E27FC236}">
                <a16:creationId xmlns:a16="http://schemas.microsoft.com/office/drawing/2014/main" id="{38993E01-2D33-C4D8-94AB-96C1B7FF0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2939" y="32249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1" name="Рисунок 610" descr="Женщина со сплошной заливкой">
            <a:extLst>
              <a:ext uri="{FF2B5EF4-FFF2-40B4-BE49-F238E27FC236}">
                <a16:creationId xmlns:a16="http://schemas.microsoft.com/office/drawing/2014/main" id="{32753E6A-A338-ACC8-543C-06153FB21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0905" y="3222548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2" name="Рисунок 611" descr="Мужчина со сплошной заливкой">
            <a:extLst>
              <a:ext uri="{FF2B5EF4-FFF2-40B4-BE49-F238E27FC236}">
                <a16:creationId xmlns:a16="http://schemas.microsoft.com/office/drawing/2014/main" id="{6A4AB1ED-DA2E-EEF5-6F0C-1E2E85DB0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6300" y="32249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3" name="Рисунок 612" descr="Женщина со сплошной заливкой">
            <a:extLst>
              <a:ext uri="{FF2B5EF4-FFF2-40B4-BE49-F238E27FC236}">
                <a16:creationId xmlns:a16="http://schemas.microsoft.com/office/drawing/2014/main" id="{EEF2D5EF-EE96-9727-6F84-B077BAC95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4266" y="3222548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" name="Рисунок 613" descr="Мужчина со сплошной заливкой">
            <a:extLst>
              <a:ext uri="{FF2B5EF4-FFF2-40B4-BE49-F238E27FC236}">
                <a16:creationId xmlns:a16="http://schemas.microsoft.com/office/drawing/2014/main" id="{D7A6D82A-3D76-DD27-8288-F942E84708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7305" y="32249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5" name="Рисунок 614" descr="Женщина со сплошной заливкой">
            <a:extLst>
              <a:ext uri="{FF2B5EF4-FFF2-40B4-BE49-F238E27FC236}">
                <a16:creationId xmlns:a16="http://schemas.microsoft.com/office/drawing/2014/main" id="{62516338-64DF-2324-6D92-1A52D0D22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7222" y="39098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6" name="Рисунок 615" descr="Мужчина со сплошной заливкой">
            <a:extLst>
              <a:ext uri="{FF2B5EF4-FFF2-40B4-BE49-F238E27FC236}">
                <a16:creationId xmlns:a16="http://schemas.microsoft.com/office/drawing/2014/main" id="{BCB512DD-3711-2B72-CB40-69E8B26660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2487" y="3912208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7" name="Рисунок 616" descr="Женщина со сплошной заливкой">
            <a:extLst>
              <a:ext uri="{FF2B5EF4-FFF2-40B4-BE49-F238E27FC236}">
                <a16:creationId xmlns:a16="http://schemas.microsoft.com/office/drawing/2014/main" id="{AAFF0DA1-1E2E-7ED1-B8CC-48E4076457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5526" y="39098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8" name="Рисунок 617" descr="Мужчина со сплошной заливкой">
            <a:extLst>
              <a:ext uri="{FF2B5EF4-FFF2-40B4-BE49-F238E27FC236}">
                <a16:creationId xmlns:a16="http://schemas.microsoft.com/office/drawing/2014/main" id="{ED7A6D8D-5B79-6C67-0A98-0274521DA4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0791" y="3912208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9" name="Рисунок 618" descr="Женщина со сплошной заливкой">
            <a:extLst>
              <a:ext uri="{FF2B5EF4-FFF2-40B4-BE49-F238E27FC236}">
                <a16:creationId xmlns:a16="http://schemas.microsoft.com/office/drawing/2014/main" id="{115EB686-3B99-E429-9E91-E539F74BBA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3830" y="39098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0" name="Рисунок 619" descr="Мужчина со сплошной заливкой">
            <a:extLst>
              <a:ext uri="{FF2B5EF4-FFF2-40B4-BE49-F238E27FC236}">
                <a16:creationId xmlns:a16="http://schemas.microsoft.com/office/drawing/2014/main" id="{25CD8E99-0323-648D-0234-8FB7E7BDA7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9095" y="3912208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1" name="Рисунок 620" descr="Женщина со сплошной заливкой">
            <a:extLst>
              <a:ext uri="{FF2B5EF4-FFF2-40B4-BE49-F238E27FC236}">
                <a16:creationId xmlns:a16="http://schemas.microsoft.com/office/drawing/2014/main" id="{8A894021-505C-465B-05F4-FC7FAC04A8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7305" y="39098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2" name="Рисунок 621" descr="Мужчина со сплошной заливкой">
            <a:extLst>
              <a:ext uri="{FF2B5EF4-FFF2-40B4-BE49-F238E27FC236}">
                <a16:creationId xmlns:a16="http://schemas.microsoft.com/office/drawing/2014/main" id="{14792095-9498-144E-C821-E5946781A5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9578" y="46012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3" name="Рисунок 622" descr="Женщина со сплошной заливкой">
            <a:extLst>
              <a:ext uri="{FF2B5EF4-FFF2-40B4-BE49-F238E27FC236}">
                <a16:creationId xmlns:a16="http://schemas.microsoft.com/office/drawing/2014/main" id="{8F4FE1FB-08D1-FD60-B53C-EFDE84FE57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7544" y="4598848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4" name="Рисунок 623" descr="Мужчина со сплошной заливкой">
            <a:extLst>
              <a:ext uri="{FF2B5EF4-FFF2-40B4-BE49-F238E27FC236}">
                <a16:creationId xmlns:a16="http://schemas.microsoft.com/office/drawing/2014/main" id="{7A011D52-20C0-F207-C680-2EFF4A2A4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2939" y="46012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5" name="Рисунок 624" descr="Женщина со сплошной заливкой">
            <a:extLst>
              <a:ext uri="{FF2B5EF4-FFF2-40B4-BE49-F238E27FC236}">
                <a16:creationId xmlns:a16="http://schemas.microsoft.com/office/drawing/2014/main" id="{0F66CB3F-1FEE-4265-0560-6C1A98BAF5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0905" y="4598848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6" name="Рисунок 625" descr="Мужчина со сплошной заливкой">
            <a:extLst>
              <a:ext uri="{FF2B5EF4-FFF2-40B4-BE49-F238E27FC236}">
                <a16:creationId xmlns:a16="http://schemas.microsoft.com/office/drawing/2014/main" id="{7EA82FE4-6E7E-08A2-0730-3EDE214E76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6300" y="46012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7" name="Рисунок 626" descr="Женщина со сплошной заливкой">
            <a:extLst>
              <a:ext uri="{FF2B5EF4-FFF2-40B4-BE49-F238E27FC236}">
                <a16:creationId xmlns:a16="http://schemas.microsoft.com/office/drawing/2014/main" id="{4507C991-D33B-90E6-0260-E0F026D53A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4266" y="4598848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8" name="Рисунок 627" descr="Мужчина со сплошной заливкой">
            <a:extLst>
              <a:ext uri="{FF2B5EF4-FFF2-40B4-BE49-F238E27FC236}">
                <a16:creationId xmlns:a16="http://schemas.microsoft.com/office/drawing/2014/main" id="{B0446781-F92C-8D9E-97B7-043DE70E1D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7305" y="4601205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9" name="Рисунок 628" descr="Женщина со сплошной заливкой">
            <a:extLst>
              <a:ext uri="{FF2B5EF4-FFF2-40B4-BE49-F238E27FC236}">
                <a16:creationId xmlns:a16="http://schemas.microsoft.com/office/drawing/2014/main" id="{389D1B50-D582-3811-CD5C-B55FA57D4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7222" y="52861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0" name="Рисунок 629" descr="Мужчина со сплошной заливкой">
            <a:extLst>
              <a:ext uri="{FF2B5EF4-FFF2-40B4-BE49-F238E27FC236}">
                <a16:creationId xmlns:a16="http://schemas.microsoft.com/office/drawing/2014/main" id="{5A82A17A-DDCA-93D7-45AA-49C5DD8B62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2487" y="5288508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1" name="Рисунок 630" descr="Женщина со сплошной заливкой">
            <a:extLst>
              <a:ext uri="{FF2B5EF4-FFF2-40B4-BE49-F238E27FC236}">
                <a16:creationId xmlns:a16="http://schemas.microsoft.com/office/drawing/2014/main" id="{4752B541-7683-38B3-BC64-D52CB96F7F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05526" y="52861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2" name="Рисунок 631" descr="Мужчина со сплошной заливкой">
            <a:extLst>
              <a:ext uri="{FF2B5EF4-FFF2-40B4-BE49-F238E27FC236}">
                <a16:creationId xmlns:a16="http://schemas.microsoft.com/office/drawing/2014/main" id="{91244ECE-0FBE-5A6C-A4CE-16B8772F4B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10791" y="5288508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3" name="Рисунок 632" descr="Женщина со сплошной заливкой">
            <a:extLst>
              <a:ext uri="{FF2B5EF4-FFF2-40B4-BE49-F238E27FC236}">
                <a16:creationId xmlns:a16="http://schemas.microsoft.com/office/drawing/2014/main" id="{FAB0F439-2FC0-75D5-8AE6-CF5425759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3830" y="52861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4" name="Рисунок 633" descr="Мужчина со сплошной заливкой">
            <a:extLst>
              <a:ext uri="{FF2B5EF4-FFF2-40B4-BE49-F238E27FC236}">
                <a16:creationId xmlns:a16="http://schemas.microsoft.com/office/drawing/2014/main" id="{F90C628A-89DE-055F-DF8F-26EFA67EE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9095" y="5288508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5" name="Рисунок 634" descr="Женщина со сплошной заливкой">
            <a:extLst>
              <a:ext uri="{FF2B5EF4-FFF2-40B4-BE49-F238E27FC236}">
                <a16:creationId xmlns:a16="http://schemas.microsoft.com/office/drawing/2014/main" id="{574FEB34-22E3-4243-456C-A915556AD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27305" y="5286152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6" name="Рисунок 635" descr="Мужчина со сплошной заливкой">
            <a:extLst>
              <a:ext uri="{FF2B5EF4-FFF2-40B4-BE49-F238E27FC236}">
                <a16:creationId xmlns:a16="http://schemas.microsoft.com/office/drawing/2014/main" id="{2F4ED960-51F4-F8ED-5CC9-F980D8B85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9578" y="597807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7" name="Рисунок 636" descr="Женщина со сплошной заливкой">
            <a:extLst>
              <a:ext uri="{FF2B5EF4-FFF2-40B4-BE49-F238E27FC236}">
                <a16:creationId xmlns:a16="http://schemas.microsoft.com/office/drawing/2014/main" id="{2C906322-E132-BC9D-FD15-80CE05E4D7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7544" y="5975719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8" name="Рисунок 637" descr="Мужчина со сплошной заливкой">
            <a:extLst>
              <a:ext uri="{FF2B5EF4-FFF2-40B4-BE49-F238E27FC236}">
                <a16:creationId xmlns:a16="http://schemas.microsoft.com/office/drawing/2014/main" id="{E766AB12-A6E0-C7AE-7C8F-48193A6F7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2939" y="597807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9" name="Рисунок 638" descr="Женщина со сплошной заливкой">
            <a:extLst>
              <a:ext uri="{FF2B5EF4-FFF2-40B4-BE49-F238E27FC236}">
                <a16:creationId xmlns:a16="http://schemas.microsoft.com/office/drawing/2014/main" id="{DB6BB788-56EC-CB1B-38FD-5A84C17645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00905" y="5975719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0" name="Рисунок 639" descr="Мужчина со сплошной заливкой">
            <a:extLst>
              <a:ext uri="{FF2B5EF4-FFF2-40B4-BE49-F238E27FC236}">
                <a16:creationId xmlns:a16="http://schemas.microsoft.com/office/drawing/2014/main" id="{AB3A2ABB-5296-69C8-FD36-8141E776AF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6300" y="597807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1" name="Рисунок 640" descr="Женщина со сплошной заливкой">
            <a:extLst>
              <a:ext uri="{FF2B5EF4-FFF2-40B4-BE49-F238E27FC236}">
                <a16:creationId xmlns:a16="http://schemas.microsoft.com/office/drawing/2014/main" id="{E2B7181E-5095-EC5A-413F-406E0915BF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64266" y="5975719"/>
            <a:ext cx="565395" cy="5653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2" name="Рисунок 641" descr="Мужчина со сплошной заливкой">
            <a:extLst>
              <a:ext uri="{FF2B5EF4-FFF2-40B4-BE49-F238E27FC236}">
                <a16:creationId xmlns:a16="http://schemas.microsoft.com/office/drawing/2014/main" id="{CF32C4DF-BEB8-635F-A1D9-4229ED46D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7305" y="5978076"/>
            <a:ext cx="563039" cy="5630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15">
            <a:extLst>
              <a:ext uri="{FF2B5EF4-FFF2-40B4-BE49-F238E27FC236}">
                <a16:creationId xmlns:a16="http://schemas.microsoft.com/office/drawing/2014/main" id="{DD1F2629-54A5-618E-AAF8-0D3ECDD21795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92241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97B56E-6381-7269-A0DF-66CEE88421C7}"/>
              </a:ext>
            </a:extLst>
          </p:cNvPr>
          <p:cNvSpPr txBox="1"/>
          <p:nvPr/>
        </p:nvSpPr>
        <p:spPr>
          <a:xfrm>
            <a:off x="506951" y="355254"/>
            <a:ext cx="9653027" cy="5630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3200" dirty="0">
                <a:solidFill>
                  <a:srgbClr val="6A040F"/>
                </a:solidFill>
                <a:latin typeface="Montserrat ExtraBold" panose="00000900000000000000" pitchFamily="2" charset="-52"/>
              </a:rPr>
              <a:t>Инжиниринговый центр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7D57A-5810-A959-351D-FFB550C70486}"/>
              </a:ext>
            </a:extLst>
          </p:cNvPr>
          <p:cNvSpPr txBox="1"/>
          <p:nvPr/>
        </p:nvSpPr>
        <p:spPr>
          <a:xfrm>
            <a:off x="534562" y="913608"/>
            <a:ext cx="683522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>
                <a:solidFill>
                  <a:srgbClr val="6A040F"/>
                </a:solidFill>
                <a:latin typeface="Montserrat Medium" panose="00000600000000000000" pitchFamily="2" charset="-52"/>
              </a:rPr>
              <a:t>Услуги для предпринимателей, осуществляющих производственную деятельность</a:t>
            </a:r>
          </a:p>
        </p:txBody>
      </p:sp>
      <p:grpSp>
        <p:nvGrpSpPr>
          <p:cNvPr id="78" name="组合 1">
            <a:extLst>
              <a:ext uri="{FF2B5EF4-FFF2-40B4-BE49-F238E27FC236}">
                <a16:creationId xmlns:a16="http://schemas.microsoft.com/office/drawing/2014/main" id="{D6025B17-655C-0BE0-281B-9B4EBB52042F}"/>
              </a:ext>
            </a:extLst>
          </p:cNvPr>
          <p:cNvGrpSpPr>
            <a:grpSpLocks noChangeAspect="1"/>
          </p:cNvGrpSpPr>
          <p:nvPr/>
        </p:nvGrpSpPr>
        <p:grpSpPr>
          <a:xfrm>
            <a:off x="5985693" y="2452812"/>
            <a:ext cx="4574357" cy="3176532"/>
            <a:chOff x="1698294" y="1819429"/>
            <a:chExt cx="6509254" cy="452017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9" name="îṣlíďé">
              <a:extLst>
                <a:ext uri="{FF2B5EF4-FFF2-40B4-BE49-F238E27FC236}">
                  <a16:creationId xmlns:a16="http://schemas.microsoft.com/office/drawing/2014/main" id="{4160C815-57CC-46D9-8929-E4C99D29B900}"/>
                </a:ext>
              </a:extLst>
            </p:cNvPr>
            <p:cNvSpPr/>
            <p:nvPr/>
          </p:nvSpPr>
          <p:spPr bwMode="auto">
            <a:xfrm>
              <a:off x="3868045" y="4288117"/>
              <a:ext cx="2046563" cy="2051491"/>
            </a:xfrm>
            <a:custGeom>
              <a:avLst/>
              <a:gdLst/>
              <a:ahLst/>
              <a:cxnLst>
                <a:cxn ang="0">
                  <a:pos x="996" y="485"/>
                </a:cxn>
                <a:cxn ang="0">
                  <a:pos x="990" y="435"/>
                </a:cxn>
                <a:cxn ang="0">
                  <a:pos x="979" y="386"/>
                </a:cxn>
                <a:cxn ang="0">
                  <a:pos x="962" y="339"/>
                </a:cxn>
                <a:cxn ang="0">
                  <a:pos x="941" y="294"/>
                </a:cxn>
                <a:cxn ang="0">
                  <a:pos x="915" y="251"/>
                </a:cxn>
                <a:cxn ang="0">
                  <a:pos x="884" y="211"/>
                </a:cxn>
                <a:cxn ang="0">
                  <a:pos x="850" y="175"/>
                </a:cxn>
                <a:cxn ang="0">
                  <a:pos x="812" y="142"/>
                </a:cxn>
                <a:cxn ang="0">
                  <a:pos x="771" y="113"/>
                </a:cxn>
                <a:cxn ang="0">
                  <a:pos x="727" y="89"/>
                </a:cxn>
                <a:cxn ang="0">
                  <a:pos x="681" y="70"/>
                </a:cxn>
                <a:cxn ang="0">
                  <a:pos x="633" y="55"/>
                </a:cxn>
                <a:cxn ang="0">
                  <a:pos x="584" y="46"/>
                </a:cxn>
                <a:cxn ang="0">
                  <a:pos x="534" y="42"/>
                </a:cxn>
                <a:cxn ang="0">
                  <a:pos x="484" y="43"/>
                </a:cxn>
                <a:cxn ang="0">
                  <a:pos x="435" y="50"/>
                </a:cxn>
                <a:cxn ang="0">
                  <a:pos x="386" y="61"/>
                </a:cxn>
                <a:cxn ang="0">
                  <a:pos x="339" y="78"/>
                </a:cxn>
                <a:cxn ang="0">
                  <a:pos x="293" y="99"/>
                </a:cxn>
                <a:cxn ang="0">
                  <a:pos x="251" y="125"/>
                </a:cxn>
                <a:cxn ang="0">
                  <a:pos x="211" y="155"/>
                </a:cxn>
                <a:cxn ang="0">
                  <a:pos x="175" y="190"/>
                </a:cxn>
                <a:cxn ang="0">
                  <a:pos x="142" y="228"/>
                </a:cxn>
                <a:cxn ang="0">
                  <a:pos x="113" y="269"/>
                </a:cxn>
                <a:cxn ang="0">
                  <a:pos x="89" y="313"/>
                </a:cxn>
                <a:cxn ang="0">
                  <a:pos x="70" y="359"/>
                </a:cxn>
                <a:cxn ang="0">
                  <a:pos x="56" y="407"/>
                </a:cxn>
                <a:cxn ang="0">
                  <a:pos x="46" y="456"/>
                </a:cxn>
                <a:cxn ang="0">
                  <a:pos x="42" y="506"/>
                </a:cxn>
                <a:cxn ang="0">
                  <a:pos x="43" y="556"/>
                </a:cxn>
                <a:cxn ang="0">
                  <a:pos x="50" y="606"/>
                </a:cxn>
                <a:cxn ang="0">
                  <a:pos x="61" y="655"/>
                </a:cxn>
                <a:cxn ang="0">
                  <a:pos x="78" y="702"/>
                </a:cxn>
                <a:cxn ang="0">
                  <a:pos x="99" y="747"/>
                </a:cxn>
                <a:cxn ang="0">
                  <a:pos x="125" y="790"/>
                </a:cxn>
                <a:cxn ang="0">
                  <a:pos x="155" y="830"/>
                </a:cxn>
                <a:cxn ang="0">
                  <a:pos x="190" y="866"/>
                </a:cxn>
                <a:cxn ang="0">
                  <a:pos x="228" y="899"/>
                </a:cxn>
                <a:cxn ang="0">
                  <a:pos x="269" y="928"/>
                </a:cxn>
                <a:cxn ang="0">
                  <a:pos x="313" y="952"/>
                </a:cxn>
                <a:cxn ang="0">
                  <a:pos x="359" y="971"/>
                </a:cxn>
                <a:cxn ang="0">
                  <a:pos x="407" y="986"/>
                </a:cxn>
                <a:cxn ang="0">
                  <a:pos x="456" y="995"/>
                </a:cxn>
                <a:cxn ang="0">
                  <a:pos x="506" y="999"/>
                </a:cxn>
                <a:cxn ang="0">
                  <a:pos x="556" y="998"/>
                </a:cxn>
                <a:cxn ang="0">
                  <a:pos x="605" y="991"/>
                </a:cxn>
                <a:cxn ang="0">
                  <a:pos x="654" y="980"/>
                </a:cxn>
                <a:cxn ang="0">
                  <a:pos x="701" y="963"/>
                </a:cxn>
                <a:cxn ang="0">
                  <a:pos x="746" y="942"/>
                </a:cxn>
                <a:cxn ang="0">
                  <a:pos x="789" y="916"/>
                </a:cxn>
                <a:cxn ang="0">
                  <a:pos x="829" y="886"/>
                </a:cxn>
                <a:cxn ang="0">
                  <a:pos x="865" y="851"/>
                </a:cxn>
                <a:cxn ang="0">
                  <a:pos x="898" y="813"/>
                </a:cxn>
                <a:cxn ang="0">
                  <a:pos x="926" y="772"/>
                </a:cxn>
                <a:cxn ang="0">
                  <a:pos x="950" y="728"/>
                </a:cxn>
                <a:cxn ang="0">
                  <a:pos x="970" y="682"/>
                </a:cxn>
                <a:cxn ang="0">
                  <a:pos x="984" y="634"/>
                </a:cxn>
                <a:cxn ang="0">
                  <a:pos x="993" y="585"/>
                </a:cxn>
                <a:cxn ang="0">
                  <a:pos x="997" y="535"/>
                </a:cxn>
              </a:cxnLst>
              <a:rect l="0" t="0" r="r" b="b"/>
              <a:pathLst>
                <a:path w="1039" h="1041">
                  <a:moveTo>
                    <a:pt x="1030" y="532"/>
                  </a:moveTo>
                  <a:cubicBezTo>
                    <a:pt x="1032" y="531"/>
                    <a:pt x="1035" y="530"/>
                    <a:pt x="1036" y="528"/>
                  </a:cubicBezTo>
                  <a:cubicBezTo>
                    <a:pt x="1038" y="526"/>
                    <a:pt x="1039" y="523"/>
                    <a:pt x="1039" y="521"/>
                  </a:cubicBezTo>
                  <a:cubicBezTo>
                    <a:pt x="1039" y="518"/>
                    <a:pt x="1038" y="515"/>
                    <a:pt x="1036" y="513"/>
                  </a:cubicBezTo>
                  <a:cubicBezTo>
                    <a:pt x="1035" y="511"/>
                    <a:pt x="1032" y="510"/>
                    <a:pt x="1030" y="509"/>
                  </a:cubicBezTo>
                  <a:cubicBezTo>
                    <a:pt x="1026" y="509"/>
                    <a:pt x="1011" y="508"/>
                    <a:pt x="997" y="506"/>
                  </a:cubicBezTo>
                  <a:cubicBezTo>
                    <a:pt x="997" y="499"/>
                    <a:pt x="997" y="492"/>
                    <a:pt x="996" y="485"/>
                  </a:cubicBezTo>
                  <a:cubicBezTo>
                    <a:pt x="1010" y="482"/>
                    <a:pt x="1025" y="479"/>
                    <a:pt x="1028" y="478"/>
                  </a:cubicBezTo>
                  <a:cubicBezTo>
                    <a:pt x="1031" y="478"/>
                    <a:pt x="1033" y="476"/>
                    <a:pt x="1034" y="474"/>
                  </a:cubicBezTo>
                  <a:cubicBezTo>
                    <a:pt x="1036" y="472"/>
                    <a:pt x="1037" y="469"/>
                    <a:pt x="1036" y="466"/>
                  </a:cubicBezTo>
                  <a:cubicBezTo>
                    <a:pt x="1036" y="463"/>
                    <a:pt x="1035" y="461"/>
                    <a:pt x="1033" y="459"/>
                  </a:cubicBezTo>
                  <a:cubicBezTo>
                    <a:pt x="1031" y="457"/>
                    <a:pt x="1028" y="456"/>
                    <a:pt x="1026" y="456"/>
                  </a:cubicBezTo>
                  <a:cubicBezTo>
                    <a:pt x="1022" y="456"/>
                    <a:pt x="1007" y="456"/>
                    <a:pt x="993" y="456"/>
                  </a:cubicBezTo>
                  <a:cubicBezTo>
                    <a:pt x="992" y="449"/>
                    <a:pt x="991" y="442"/>
                    <a:pt x="990" y="435"/>
                  </a:cubicBezTo>
                  <a:cubicBezTo>
                    <a:pt x="1003" y="431"/>
                    <a:pt x="1018" y="426"/>
                    <a:pt x="1021" y="425"/>
                  </a:cubicBezTo>
                  <a:cubicBezTo>
                    <a:pt x="1023" y="425"/>
                    <a:pt x="1025" y="423"/>
                    <a:pt x="1027" y="420"/>
                  </a:cubicBezTo>
                  <a:cubicBezTo>
                    <a:pt x="1028" y="418"/>
                    <a:pt x="1028" y="415"/>
                    <a:pt x="1028" y="412"/>
                  </a:cubicBezTo>
                  <a:cubicBezTo>
                    <a:pt x="1027" y="410"/>
                    <a:pt x="1026" y="407"/>
                    <a:pt x="1024" y="406"/>
                  </a:cubicBezTo>
                  <a:cubicBezTo>
                    <a:pt x="1022" y="404"/>
                    <a:pt x="1019" y="403"/>
                    <a:pt x="1016" y="403"/>
                  </a:cubicBezTo>
                  <a:cubicBezTo>
                    <a:pt x="1013" y="404"/>
                    <a:pt x="998" y="405"/>
                    <a:pt x="984" y="407"/>
                  </a:cubicBezTo>
                  <a:cubicBezTo>
                    <a:pt x="982" y="400"/>
                    <a:pt x="981" y="393"/>
                    <a:pt x="979" y="386"/>
                  </a:cubicBezTo>
                  <a:cubicBezTo>
                    <a:pt x="991" y="381"/>
                    <a:pt x="1005" y="375"/>
                    <a:pt x="1008" y="373"/>
                  </a:cubicBezTo>
                  <a:cubicBezTo>
                    <a:pt x="1011" y="372"/>
                    <a:pt x="1013" y="370"/>
                    <a:pt x="1014" y="368"/>
                  </a:cubicBezTo>
                  <a:cubicBezTo>
                    <a:pt x="1015" y="365"/>
                    <a:pt x="1015" y="362"/>
                    <a:pt x="1014" y="360"/>
                  </a:cubicBezTo>
                  <a:cubicBezTo>
                    <a:pt x="1013" y="357"/>
                    <a:pt x="1011" y="355"/>
                    <a:pt x="1009" y="353"/>
                  </a:cubicBezTo>
                  <a:cubicBezTo>
                    <a:pt x="1007" y="352"/>
                    <a:pt x="1004" y="351"/>
                    <a:pt x="1001" y="352"/>
                  </a:cubicBezTo>
                  <a:cubicBezTo>
                    <a:pt x="998" y="353"/>
                    <a:pt x="983" y="356"/>
                    <a:pt x="970" y="359"/>
                  </a:cubicBezTo>
                  <a:cubicBezTo>
                    <a:pt x="967" y="352"/>
                    <a:pt x="965" y="346"/>
                    <a:pt x="962" y="339"/>
                  </a:cubicBezTo>
                  <a:cubicBezTo>
                    <a:pt x="974" y="332"/>
                    <a:pt x="987" y="325"/>
                    <a:pt x="990" y="323"/>
                  </a:cubicBezTo>
                  <a:cubicBezTo>
                    <a:pt x="993" y="322"/>
                    <a:pt x="994" y="319"/>
                    <a:pt x="995" y="317"/>
                  </a:cubicBezTo>
                  <a:cubicBezTo>
                    <a:pt x="996" y="314"/>
                    <a:pt x="996" y="311"/>
                    <a:pt x="994" y="309"/>
                  </a:cubicBezTo>
                  <a:cubicBezTo>
                    <a:pt x="993" y="306"/>
                    <a:pt x="991" y="304"/>
                    <a:pt x="989" y="303"/>
                  </a:cubicBezTo>
                  <a:cubicBezTo>
                    <a:pt x="986" y="302"/>
                    <a:pt x="984" y="302"/>
                    <a:pt x="981" y="303"/>
                  </a:cubicBezTo>
                  <a:cubicBezTo>
                    <a:pt x="978" y="304"/>
                    <a:pt x="964" y="308"/>
                    <a:pt x="950" y="313"/>
                  </a:cubicBezTo>
                  <a:cubicBezTo>
                    <a:pt x="947" y="306"/>
                    <a:pt x="944" y="300"/>
                    <a:pt x="941" y="294"/>
                  </a:cubicBezTo>
                  <a:cubicBezTo>
                    <a:pt x="952" y="286"/>
                    <a:pt x="964" y="277"/>
                    <a:pt x="967" y="275"/>
                  </a:cubicBezTo>
                  <a:cubicBezTo>
                    <a:pt x="969" y="273"/>
                    <a:pt x="971" y="271"/>
                    <a:pt x="971" y="268"/>
                  </a:cubicBezTo>
                  <a:cubicBezTo>
                    <a:pt x="971" y="266"/>
                    <a:pt x="971" y="263"/>
                    <a:pt x="970" y="260"/>
                  </a:cubicBezTo>
                  <a:cubicBezTo>
                    <a:pt x="968" y="258"/>
                    <a:pt x="966" y="256"/>
                    <a:pt x="964" y="255"/>
                  </a:cubicBezTo>
                  <a:cubicBezTo>
                    <a:pt x="961" y="254"/>
                    <a:pt x="958" y="254"/>
                    <a:pt x="956" y="256"/>
                  </a:cubicBezTo>
                  <a:cubicBezTo>
                    <a:pt x="953" y="257"/>
                    <a:pt x="939" y="263"/>
                    <a:pt x="926" y="269"/>
                  </a:cubicBezTo>
                  <a:cubicBezTo>
                    <a:pt x="923" y="263"/>
                    <a:pt x="919" y="257"/>
                    <a:pt x="915" y="251"/>
                  </a:cubicBezTo>
                  <a:cubicBezTo>
                    <a:pt x="925" y="242"/>
                    <a:pt x="936" y="232"/>
                    <a:pt x="939" y="230"/>
                  </a:cubicBezTo>
                  <a:cubicBezTo>
                    <a:pt x="941" y="228"/>
                    <a:pt x="942" y="225"/>
                    <a:pt x="942" y="222"/>
                  </a:cubicBezTo>
                  <a:cubicBezTo>
                    <a:pt x="942" y="220"/>
                    <a:pt x="942" y="217"/>
                    <a:pt x="940" y="215"/>
                  </a:cubicBezTo>
                  <a:cubicBezTo>
                    <a:pt x="938" y="212"/>
                    <a:pt x="936" y="211"/>
                    <a:pt x="933" y="210"/>
                  </a:cubicBezTo>
                  <a:cubicBezTo>
                    <a:pt x="931" y="210"/>
                    <a:pt x="928" y="210"/>
                    <a:pt x="926" y="211"/>
                  </a:cubicBezTo>
                  <a:cubicBezTo>
                    <a:pt x="923" y="213"/>
                    <a:pt x="910" y="221"/>
                    <a:pt x="898" y="228"/>
                  </a:cubicBezTo>
                  <a:cubicBezTo>
                    <a:pt x="893" y="222"/>
                    <a:pt x="889" y="217"/>
                    <a:pt x="884" y="211"/>
                  </a:cubicBezTo>
                  <a:cubicBezTo>
                    <a:pt x="894" y="201"/>
                    <a:pt x="904" y="190"/>
                    <a:pt x="906" y="187"/>
                  </a:cubicBezTo>
                  <a:cubicBezTo>
                    <a:pt x="908" y="185"/>
                    <a:pt x="909" y="182"/>
                    <a:pt x="909" y="180"/>
                  </a:cubicBezTo>
                  <a:cubicBezTo>
                    <a:pt x="909" y="177"/>
                    <a:pt x="908" y="174"/>
                    <a:pt x="906" y="172"/>
                  </a:cubicBezTo>
                  <a:cubicBezTo>
                    <a:pt x="904" y="170"/>
                    <a:pt x="901" y="169"/>
                    <a:pt x="899" y="169"/>
                  </a:cubicBezTo>
                  <a:cubicBezTo>
                    <a:pt x="896" y="168"/>
                    <a:pt x="893" y="169"/>
                    <a:pt x="891" y="171"/>
                  </a:cubicBezTo>
                  <a:cubicBezTo>
                    <a:pt x="889" y="172"/>
                    <a:pt x="876" y="181"/>
                    <a:pt x="865" y="190"/>
                  </a:cubicBezTo>
                  <a:cubicBezTo>
                    <a:pt x="860" y="185"/>
                    <a:pt x="855" y="180"/>
                    <a:pt x="850" y="175"/>
                  </a:cubicBezTo>
                  <a:cubicBezTo>
                    <a:pt x="858" y="163"/>
                    <a:pt x="867" y="151"/>
                    <a:pt x="869" y="149"/>
                  </a:cubicBezTo>
                  <a:cubicBezTo>
                    <a:pt x="871" y="146"/>
                    <a:pt x="871" y="144"/>
                    <a:pt x="871" y="141"/>
                  </a:cubicBezTo>
                  <a:cubicBezTo>
                    <a:pt x="871" y="138"/>
                    <a:pt x="870" y="136"/>
                    <a:pt x="867" y="134"/>
                  </a:cubicBezTo>
                  <a:cubicBezTo>
                    <a:pt x="865" y="132"/>
                    <a:pt x="863" y="131"/>
                    <a:pt x="860" y="131"/>
                  </a:cubicBezTo>
                  <a:cubicBezTo>
                    <a:pt x="857" y="131"/>
                    <a:pt x="855" y="132"/>
                    <a:pt x="853" y="134"/>
                  </a:cubicBezTo>
                  <a:cubicBezTo>
                    <a:pt x="850" y="136"/>
                    <a:pt x="839" y="146"/>
                    <a:pt x="829" y="155"/>
                  </a:cubicBezTo>
                  <a:cubicBezTo>
                    <a:pt x="823" y="151"/>
                    <a:pt x="818" y="146"/>
                    <a:pt x="812" y="142"/>
                  </a:cubicBezTo>
                  <a:cubicBezTo>
                    <a:pt x="819" y="130"/>
                    <a:pt x="827" y="117"/>
                    <a:pt x="829" y="114"/>
                  </a:cubicBezTo>
                  <a:cubicBezTo>
                    <a:pt x="830" y="112"/>
                    <a:pt x="830" y="109"/>
                    <a:pt x="830" y="106"/>
                  </a:cubicBezTo>
                  <a:cubicBezTo>
                    <a:pt x="829" y="104"/>
                    <a:pt x="827" y="101"/>
                    <a:pt x="825" y="100"/>
                  </a:cubicBezTo>
                  <a:cubicBezTo>
                    <a:pt x="823" y="98"/>
                    <a:pt x="820" y="97"/>
                    <a:pt x="818" y="97"/>
                  </a:cubicBezTo>
                  <a:cubicBezTo>
                    <a:pt x="815" y="98"/>
                    <a:pt x="812" y="99"/>
                    <a:pt x="810" y="101"/>
                  </a:cubicBezTo>
                  <a:cubicBezTo>
                    <a:pt x="808" y="103"/>
                    <a:pt x="798" y="115"/>
                    <a:pt x="789" y="125"/>
                  </a:cubicBezTo>
                  <a:cubicBezTo>
                    <a:pt x="783" y="121"/>
                    <a:pt x="777" y="117"/>
                    <a:pt x="771" y="113"/>
                  </a:cubicBezTo>
                  <a:cubicBezTo>
                    <a:pt x="777" y="101"/>
                    <a:pt x="783" y="87"/>
                    <a:pt x="784" y="84"/>
                  </a:cubicBezTo>
                  <a:cubicBezTo>
                    <a:pt x="786" y="81"/>
                    <a:pt x="786" y="79"/>
                    <a:pt x="785" y="76"/>
                  </a:cubicBezTo>
                  <a:cubicBezTo>
                    <a:pt x="784" y="74"/>
                    <a:pt x="782" y="71"/>
                    <a:pt x="780" y="70"/>
                  </a:cubicBezTo>
                  <a:cubicBezTo>
                    <a:pt x="777" y="69"/>
                    <a:pt x="774" y="68"/>
                    <a:pt x="772" y="69"/>
                  </a:cubicBezTo>
                  <a:cubicBezTo>
                    <a:pt x="769" y="69"/>
                    <a:pt x="767" y="70"/>
                    <a:pt x="765" y="73"/>
                  </a:cubicBezTo>
                  <a:cubicBezTo>
                    <a:pt x="763" y="75"/>
                    <a:pt x="754" y="88"/>
                    <a:pt x="746" y="99"/>
                  </a:cubicBezTo>
                  <a:cubicBezTo>
                    <a:pt x="740" y="96"/>
                    <a:pt x="734" y="92"/>
                    <a:pt x="727" y="89"/>
                  </a:cubicBezTo>
                  <a:cubicBezTo>
                    <a:pt x="732" y="76"/>
                    <a:pt x="736" y="62"/>
                    <a:pt x="737" y="59"/>
                  </a:cubicBezTo>
                  <a:cubicBezTo>
                    <a:pt x="738" y="56"/>
                    <a:pt x="738" y="53"/>
                    <a:pt x="737" y="51"/>
                  </a:cubicBezTo>
                  <a:cubicBezTo>
                    <a:pt x="736" y="48"/>
                    <a:pt x="734" y="46"/>
                    <a:pt x="731" y="45"/>
                  </a:cubicBezTo>
                  <a:cubicBezTo>
                    <a:pt x="729" y="44"/>
                    <a:pt x="726" y="44"/>
                    <a:pt x="723" y="45"/>
                  </a:cubicBezTo>
                  <a:cubicBezTo>
                    <a:pt x="721" y="45"/>
                    <a:pt x="718" y="47"/>
                    <a:pt x="717" y="50"/>
                  </a:cubicBezTo>
                  <a:cubicBezTo>
                    <a:pt x="715" y="52"/>
                    <a:pt x="708" y="65"/>
                    <a:pt x="701" y="78"/>
                  </a:cubicBezTo>
                  <a:cubicBezTo>
                    <a:pt x="694" y="75"/>
                    <a:pt x="688" y="72"/>
                    <a:pt x="681" y="70"/>
                  </a:cubicBezTo>
                  <a:cubicBezTo>
                    <a:pt x="684" y="56"/>
                    <a:pt x="687" y="41"/>
                    <a:pt x="688" y="38"/>
                  </a:cubicBezTo>
                  <a:cubicBezTo>
                    <a:pt x="689" y="36"/>
                    <a:pt x="688" y="33"/>
                    <a:pt x="687" y="31"/>
                  </a:cubicBezTo>
                  <a:cubicBezTo>
                    <a:pt x="685" y="28"/>
                    <a:pt x="683" y="27"/>
                    <a:pt x="680" y="26"/>
                  </a:cubicBezTo>
                  <a:cubicBezTo>
                    <a:pt x="678" y="25"/>
                    <a:pt x="675" y="25"/>
                    <a:pt x="672" y="26"/>
                  </a:cubicBezTo>
                  <a:cubicBezTo>
                    <a:pt x="670" y="27"/>
                    <a:pt x="668" y="29"/>
                    <a:pt x="667" y="31"/>
                  </a:cubicBezTo>
                  <a:cubicBezTo>
                    <a:pt x="665" y="34"/>
                    <a:pt x="659" y="48"/>
                    <a:pt x="654" y="61"/>
                  </a:cubicBezTo>
                  <a:cubicBezTo>
                    <a:pt x="647" y="59"/>
                    <a:pt x="640" y="57"/>
                    <a:pt x="633" y="55"/>
                  </a:cubicBezTo>
                  <a:cubicBezTo>
                    <a:pt x="635" y="42"/>
                    <a:pt x="636" y="27"/>
                    <a:pt x="637" y="23"/>
                  </a:cubicBezTo>
                  <a:cubicBezTo>
                    <a:pt x="637" y="21"/>
                    <a:pt x="636" y="18"/>
                    <a:pt x="635" y="16"/>
                  </a:cubicBezTo>
                  <a:cubicBezTo>
                    <a:pt x="633" y="14"/>
                    <a:pt x="631" y="12"/>
                    <a:pt x="628" y="12"/>
                  </a:cubicBezTo>
                  <a:cubicBezTo>
                    <a:pt x="625" y="11"/>
                    <a:pt x="622" y="11"/>
                    <a:pt x="620" y="13"/>
                  </a:cubicBezTo>
                  <a:cubicBezTo>
                    <a:pt x="618" y="14"/>
                    <a:pt x="616" y="16"/>
                    <a:pt x="615" y="19"/>
                  </a:cubicBezTo>
                  <a:cubicBezTo>
                    <a:pt x="614" y="22"/>
                    <a:pt x="609" y="36"/>
                    <a:pt x="605" y="50"/>
                  </a:cubicBezTo>
                  <a:cubicBezTo>
                    <a:pt x="598" y="48"/>
                    <a:pt x="591" y="47"/>
                    <a:pt x="584" y="46"/>
                  </a:cubicBezTo>
                  <a:cubicBezTo>
                    <a:pt x="584" y="32"/>
                    <a:pt x="584" y="17"/>
                    <a:pt x="584" y="14"/>
                  </a:cubicBezTo>
                  <a:cubicBezTo>
                    <a:pt x="584" y="11"/>
                    <a:pt x="583" y="9"/>
                    <a:pt x="581" y="7"/>
                  </a:cubicBezTo>
                  <a:cubicBezTo>
                    <a:pt x="579" y="5"/>
                    <a:pt x="577" y="3"/>
                    <a:pt x="574" y="3"/>
                  </a:cubicBezTo>
                  <a:cubicBezTo>
                    <a:pt x="571" y="3"/>
                    <a:pt x="569" y="4"/>
                    <a:pt x="566" y="5"/>
                  </a:cubicBezTo>
                  <a:cubicBezTo>
                    <a:pt x="564" y="7"/>
                    <a:pt x="563" y="9"/>
                    <a:pt x="562" y="12"/>
                  </a:cubicBezTo>
                  <a:cubicBezTo>
                    <a:pt x="561" y="15"/>
                    <a:pt x="558" y="30"/>
                    <a:pt x="556" y="43"/>
                  </a:cubicBezTo>
                  <a:cubicBezTo>
                    <a:pt x="548" y="43"/>
                    <a:pt x="541" y="42"/>
                    <a:pt x="534" y="42"/>
                  </a:cubicBezTo>
                  <a:cubicBezTo>
                    <a:pt x="533" y="28"/>
                    <a:pt x="531" y="13"/>
                    <a:pt x="531" y="10"/>
                  </a:cubicBezTo>
                  <a:cubicBezTo>
                    <a:pt x="531" y="7"/>
                    <a:pt x="529" y="5"/>
                    <a:pt x="527" y="3"/>
                  </a:cubicBezTo>
                  <a:cubicBezTo>
                    <a:pt x="525" y="1"/>
                    <a:pt x="523" y="0"/>
                    <a:pt x="520" y="0"/>
                  </a:cubicBezTo>
                  <a:cubicBezTo>
                    <a:pt x="517" y="0"/>
                    <a:pt x="514" y="1"/>
                    <a:pt x="512" y="3"/>
                  </a:cubicBezTo>
                  <a:cubicBezTo>
                    <a:pt x="510" y="5"/>
                    <a:pt x="509" y="7"/>
                    <a:pt x="509" y="10"/>
                  </a:cubicBezTo>
                  <a:cubicBezTo>
                    <a:pt x="508" y="13"/>
                    <a:pt x="507" y="28"/>
                    <a:pt x="506" y="42"/>
                  </a:cubicBezTo>
                  <a:cubicBezTo>
                    <a:pt x="498" y="42"/>
                    <a:pt x="491" y="43"/>
                    <a:pt x="484" y="43"/>
                  </a:cubicBezTo>
                  <a:cubicBezTo>
                    <a:pt x="481" y="30"/>
                    <a:pt x="478" y="15"/>
                    <a:pt x="478" y="12"/>
                  </a:cubicBezTo>
                  <a:cubicBezTo>
                    <a:pt x="477" y="9"/>
                    <a:pt x="475" y="7"/>
                    <a:pt x="473" y="5"/>
                  </a:cubicBezTo>
                  <a:cubicBezTo>
                    <a:pt x="471" y="4"/>
                    <a:pt x="468" y="3"/>
                    <a:pt x="466" y="3"/>
                  </a:cubicBezTo>
                  <a:cubicBezTo>
                    <a:pt x="463" y="3"/>
                    <a:pt x="460" y="5"/>
                    <a:pt x="458" y="7"/>
                  </a:cubicBezTo>
                  <a:cubicBezTo>
                    <a:pt x="457" y="9"/>
                    <a:pt x="455" y="11"/>
                    <a:pt x="455" y="14"/>
                  </a:cubicBezTo>
                  <a:cubicBezTo>
                    <a:pt x="455" y="17"/>
                    <a:pt x="456" y="32"/>
                    <a:pt x="456" y="46"/>
                  </a:cubicBezTo>
                  <a:cubicBezTo>
                    <a:pt x="449" y="47"/>
                    <a:pt x="442" y="48"/>
                    <a:pt x="435" y="50"/>
                  </a:cubicBezTo>
                  <a:cubicBezTo>
                    <a:pt x="430" y="36"/>
                    <a:pt x="426" y="22"/>
                    <a:pt x="425" y="19"/>
                  </a:cubicBezTo>
                  <a:cubicBezTo>
                    <a:pt x="424" y="16"/>
                    <a:pt x="422" y="14"/>
                    <a:pt x="420" y="13"/>
                  </a:cubicBezTo>
                  <a:cubicBezTo>
                    <a:pt x="417" y="11"/>
                    <a:pt x="415" y="11"/>
                    <a:pt x="412" y="12"/>
                  </a:cubicBezTo>
                  <a:cubicBezTo>
                    <a:pt x="409" y="12"/>
                    <a:pt x="407" y="14"/>
                    <a:pt x="405" y="16"/>
                  </a:cubicBezTo>
                  <a:cubicBezTo>
                    <a:pt x="404" y="18"/>
                    <a:pt x="403" y="21"/>
                    <a:pt x="403" y="23"/>
                  </a:cubicBezTo>
                  <a:cubicBezTo>
                    <a:pt x="403" y="27"/>
                    <a:pt x="405" y="42"/>
                    <a:pt x="407" y="55"/>
                  </a:cubicBezTo>
                  <a:cubicBezTo>
                    <a:pt x="400" y="57"/>
                    <a:pt x="393" y="59"/>
                    <a:pt x="386" y="61"/>
                  </a:cubicBezTo>
                  <a:cubicBezTo>
                    <a:pt x="380" y="48"/>
                    <a:pt x="374" y="34"/>
                    <a:pt x="373" y="31"/>
                  </a:cubicBezTo>
                  <a:cubicBezTo>
                    <a:pt x="372" y="29"/>
                    <a:pt x="370" y="27"/>
                    <a:pt x="367" y="26"/>
                  </a:cubicBezTo>
                  <a:cubicBezTo>
                    <a:pt x="365" y="25"/>
                    <a:pt x="362" y="25"/>
                    <a:pt x="359" y="26"/>
                  </a:cubicBezTo>
                  <a:cubicBezTo>
                    <a:pt x="357" y="27"/>
                    <a:pt x="355" y="28"/>
                    <a:pt x="353" y="31"/>
                  </a:cubicBezTo>
                  <a:cubicBezTo>
                    <a:pt x="352" y="33"/>
                    <a:pt x="351" y="36"/>
                    <a:pt x="352" y="38"/>
                  </a:cubicBezTo>
                  <a:cubicBezTo>
                    <a:pt x="352" y="41"/>
                    <a:pt x="356" y="56"/>
                    <a:pt x="359" y="70"/>
                  </a:cubicBezTo>
                  <a:cubicBezTo>
                    <a:pt x="352" y="72"/>
                    <a:pt x="345" y="75"/>
                    <a:pt x="339" y="78"/>
                  </a:cubicBezTo>
                  <a:cubicBezTo>
                    <a:pt x="332" y="65"/>
                    <a:pt x="324" y="52"/>
                    <a:pt x="323" y="50"/>
                  </a:cubicBezTo>
                  <a:cubicBezTo>
                    <a:pt x="321" y="47"/>
                    <a:pt x="319" y="45"/>
                    <a:pt x="317" y="45"/>
                  </a:cubicBezTo>
                  <a:cubicBezTo>
                    <a:pt x="314" y="44"/>
                    <a:pt x="311" y="44"/>
                    <a:pt x="309" y="45"/>
                  </a:cubicBezTo>
                  <a:cubicBezTo>
                    <a:pt x="306" y="46"/>
                    <a:pt x="304" y="48"/>
                    <a:pt x="303" y="51"/>
                  </a:cubicBezTo>
                  <a:cubicBezTo>
                    <a:pt x="302" y="53"/>
                    <a:pt x="301" y="56"/>
                    <a:pt x="302" y="59"/>
                  </a:cubicBezTo>
                  <a:cubicBezTo>
                    <a:pt x="303" y="62"/>
                    <a:pt x="308" y="76"/>
                    <a:pt x="313" y="89"/>
                  </a:cubicBezTo>
                  <a:cubicBezTo>
                    <a:pt x="306" y="92"/>
                    <a:pt x="300" y="96"/>
                    <a:pt x="293" y="99"/>
                  </a:cubicBezTo>
                  <a:cubicBezTo>
                    <a:pt x="285" y="88"/>
                    <a:pt x="277" y="75"/>
                    <a:pt x="275" y="73"/>
                  </a:cubicBezTo>
                  <a:cubicBezTo>
                    <a:pt x="273" y="70"/>
                    <a:pt x="271" y="69"/>
                    <a:pt x="268" y="69"/>
                  </a:cubicBezTo>
                  <a:cubicBezTo>
                    <a:pt x="265" y="68"/>
                    <a:pt x="263" y="69"/>
                    <a:pt x="260" y="70"/>
                  </a:cubicBezTo>
                  <a:cubicBezTo>
                    <a:pt x="258" y="71"/>
                    <a:pt x="256" y="74"/>
                    <a:pt x="255" y="76"/>
                  </a:cubicBezTo>
                  <a:cubicBezTo>
                    <a:pt x="254" y="79"/>
                    <a:pt x="254" y="81"/>
                    <a:pt x="255" y="84"/>
                  </a:cubicBezTo>
                  <a:cubicBezTo>
                    <a:pt x="257" y="87"/>
                    <a:pt x="263" y="101"/>
                    <a:pt x="269" y="113"/>
                  </a:cubicBezTo>
                  <a:cubicBezTo>
                    <a:pt x="263" y="117"/>
                    <a:pt x="257" y="121"/>
                    <a:pt x="251" y="125"/>
                  </a:cubicBezTo>
                  <a:cubicBezTo>
                    <a:pt x="241" y="115"/>
                    <a:pt x="231" y="103"/>
                    <a:pt x="229" y="101"/>
                  </a:cubicBezTo>
                  <a:cubicBezTo>
                    <a:pt x="227" y="99"/>
                    <a:pt x="225" y="98"/>
                    <a:pt x="222" y="97"/>
                  </a:cubicBezTo>
                  <a:cubicBezTo>
                    <a:pt x="220" y="97"/>
                    <a:pt x="217" y="98"/>
                    <a:pt x="215" y="100"/>
                  </a:cubicBezTo>
                  <a:cubicBezTo>
                    <a:pt x="212" y="101"/>
                    <a:pt x="211" y="104"/>
                    <a:pt x="210" y="106"/>
                  </a:cubicBezTo>
                  <a:cubicBezTo>
                    <a:pt x="210" y="109"/>
                    <a:pt x="210" y="112"/>
                    <a:pt x="211" y="114"/>
                  </a:cubicBezTo>
                  <a:cubicBezTo>
                    <a:pt x="213" y="117"/>
                    <a:pt x="221" y="130"/>
                    <a:pt x="228" y="142"/>
                  </a:cubicBezTo>
                  <a:cubicBezTo>
                    <a:pt x="222" y="146"/>
                    <a:pt x="216" y="151"/>
                    <a:pt x="211" y="155"/>
                  </a:cubicBezTo>
                  <a:cubicBezTo>
                    <a:pt x="201" y="146"/>
                    <a:pt x="189" y="136"/>
                    <a:pt x="187" y="134"/>
                  </a:cubicBezTo>
                  <a:cubicBezTo>
                    <a:pt x="185" y="132"/>
                    <a:pt x="182" y="131"/>
                    <a:pt x="180" y="131"/>
                  </a:cubicBezTo>
                  <a:cubicBezTo>
                    <a:pt x="177" y="131"/>
                    <a:pt x="174" y="132"/>
                    <a:pt x="172" y="134"/>
                  </a:cubicBezTo>
                  <a:cubicBezTo>
                    <a:pt x="170" y="136"/>
                    <a:pt x="169" y="138"/>
                    <a:pt x="169" y="141"/>
                  </a:cubicBezTo>
                  <a:cubicBezTo>
                    <a:pt x="168" y="144"/>
                    <a:pt x="169" y="146"/>
                    <a:pt x="171" y="149"/>
                  </a:cubicBezTo>
                  <a:cubicBezTo>
                    <a:pt x="172" y="151"/>
                    <a:pt x="181" y="163"/>
                    <a:pt x="190" y="175"/>
                  </a:cubicBezTo>
                  <a:cubicBezTo>
                    <a:pt x="185" y="180"/>
                    <a:pt x="179" y="185"/>
                    <a:pt x="175" y="190"/>
                  </a:cubicBezTo>
                  <a:cubicBezTo>
                    <a:pt x="163" y="181"/>
                    <a:pt x="151" y="172"/>
                    <a:pt x="149" y="171"/>
                  </a:cubicBezTo>
                  <a:cubicBezTo>
                    <a:pt x="146" y="169"/>
                    <a:pt x="144" y="168"/>
                    <a:pt x="141" y="169"/>
                  </a:cubicBezTo>
                  <a:cubicBezTo>
                    <a:pt x="138" y="169"/>
                    <a:pt x="136" y="170"/>
                    <a:pt x="134" y="172"/>
                  </a:cubicBezTo>
                  <a:cubicBezTo>
                    <a:pt x="132" y="174"/>
                    <a:pt x="131" y="177"/>
                    <a:pt x="131" y="180"/>
                  </a:cubicBezTo>
                  <a:cubicBezTo>
                    <a:pt x="131" y="182"/>
                    <a:pt x="132" y="185"/>
                    <a:pt x="134" y="187"/>
                  </a:cubicBezTo>
                  <a:cubicBezTo>
                    <a:pt x="136" y="190"/>
                    <a:pt x="146" y="201"/>
                    <a:pt x="155" y="211"/>
                  </a:cubicBezTo>
                  <a:cubicBezTo>
                    <a:pt x="151" y="217"/>
                    <a:pt x="146" y="222"/>
                    <a:pt x="142" y="228"/>
                  </a:cubicBezTo>
                  <a:cubicBezTo>
                    <a:pt x="130" y="221"/>
                    <a:pt x="117" y="213"/>
                    <a:pt x="114" y="211"/>
                  </a:cubicBezTo>
                  <a:cubicBezTo>
                    <a:pt x="112" y="210"/>
                    <a:pt x="109" y="210"/>
                    <a:pt x="106" y="210"/>
                  </a:cubicBezTo>
                  <a:cubicBezTo>
                    <a:pt x="104" y="211"/>
                    <a:pt x="101" y="212"/>
                    <a:pt x="100" y="215"/>
                  </a:cubicBezTo>
                  <a:cubicBezTo>
                    <a:pt x="98" y="217"/>
                    <a:pt x="97" y="220"/>
                    <a:pt x="98" y="222"/>
                  </a:cubicBezTo>
                  <a:cubicBezTo>
                    <a:pt x="98" y="225"/>
                    <a:pt x="99" y="228"/>
                    <a:pt x="101" y="230"/>
                  </a:cubicBezTo>
                  <a:cubicBezTo>
                    <a:pt x="103" y="232"/>
                    <a:pt x="115" y="242"/>
                    <a:pt x="125" y="251"/>
                  </a:cubicBezTo>
                  <a:cubicBezTo>
                    <a:pt x="121" y="257"/>
                    <a:pt x="117" y="263"/>
                    <a:pt x="113" y="269"/>
                  </a:cubicBezTo>
                  <a:cubicBezTo>
                    <a:pt x="101" y="263"/>
                    <a:pt x="87" y="257"/>
                    <a:pt x="84" y="256"/>
                  </a:cubicBezTo>
                  <a:cubicBezTo>
                    <a:pt x="82" y="254"/>
                    <a:pt x="79" y="254"/>
                    <a:pt x="76" y="255"/>
                  </a:cubicBezTo>
                  <a:cubicBezTo>
                    <a:pt x="74" y="256"/>
                    <a:pt x="71" y="258"/>
                    <a:pt x="70" y="260"/>
                  </a:cubicBezTo>
                  <a:cubicBezTo>
                    <a:pt x="69" y="263"/>
                    <a:pt x="68" y="266"/>
                    <a:pt x="69" y="268"/>
                  </a:cubicBezTo>
                  <a:cubicBezTo>
                    <a:pt x="69" y="271"/>
                    <a:pt x="71" y="273"/>
                    <a:pt x="73" y="275"/>
                  </a:cubicBezTo>
                  <a:cubicBezTo>
                    <a:pt x="75" y="277"/>
                    <a:pt x="88" y="286"/>
                    <a:pt x="99" y="294"/>
                  </a:cubicBezTo>
                  <a:cubicBezTo>
                    <a:pt x="96" y="300"/>
                    <a:pt x="92" y="306"/>
                    <a:pt x="89" y="313"/>
                  </a:cubicBezTo>
                  <a:cubicBezTo>
                    <a:pt x="76" y="308"/>
                    <a:pt x="62" y="304"/>
                    <a:pt x="59" y="303"/>
                  </a:cubicBezTo>
                  <a:cubicBezTo>
                    <a:pt x="56" y="302"/>
                    <a:pt x="53" y="302"/>
                    <a:pt x="51" y="303"/>
                  </a:cubicBezTo>
                  <a:cubicBezTo>
                    <a:pt x="49" y="304"/>
                    <a:pt x="47" y="306"/>
                    <a:pt x="45" y="309"/>
                  </a:cubicBezTo>
                  <a:cubicBezTo>
                    <a:pt x="44" y="311"/>
                    <a:pt x="44" y="314"/>
                    <a:pt x="45" y="317"/>
                  </a:cubicBezTo>
                  <a:cubicBezTo>
                    <a:pt x="46" y="319"/>
                    <a:pt x="47" y="322"/>
                    <a:pt x="50" y="323"/>
                  </a:cubicBezTo>
                  <a:cubicBezTo>
                    <a:pt x="52" y="325"/>
                    <a:pt x="66" y="332"/>
                    <a:pt x="78" y="339"/>
                  </a:cubicBezTo>
                  <a:cubicBezTo>
                    <a:pt x="75" y="346"/>
                    <a:pt x="72" y="352"/>
                    <a:pt x="70" y="359"/>
                  </a:cubicBezTo>
                  <a:cubicBezTo>
                    <a:pt x="56" y="356"/>
                    <a:pt x="42" y="353"/>
                    <a:pt x="39" y="352"/>
                  </a:cubicBezTo>
                  <a:cubicBezTo>
                    <a:pt x="36" y="351"/>
                    <a:pt x="33" y="352"/>
                    <a:pt x="31" y="353"/>
                  </a:cubicBezTo>
                  <a:cubicBezTo>
                    <a:pt x="29" y="355"/>
                    <a:pt x="27" y="357"/>
                    <a:pt x="26" y="360"/>
                  </a:cubicBezTo>
                  <a:cubicBezTo>
                    <a:pt x="25" y="362"/>
                    <a:pt x="25" y="365"/>
                    <a:pt x="26" y="368"/>
                  </a:cubicBezTo>
                  <a:cubicBezTo>
                    <a:pt x="27" y="370"/>
                    <a:pt x="29" y="372"/>
                    <a:pt x="32" y="373"/>
                  </a:cubicBezTo>
                  <a:cubicBezTo>
                    <a:pt x="35" y="375"/>
                    <a:pt x="48" y="381"/>
                    <a:pt x="61" y="386"/>
                  </a:cubicBezTo>
                  <a:cubicBezTo>
                    <a:pt x="59" y="393"/>
                    <a:pt x="57" y="400"/>
                    <a:pt x="56" y="407"/>
                  </a:cubicBezTo>
                  <a:cubicBezTo>
                    <a:pt x="42" y="405"/>
                    <a:pt x="27" y="404"/>
                    <a:pt x="24" y="403"/>
                  </a:cubicBezTo>
                  <a:cubicBezTo>
                    <a:pt x="21" y="403"/>
                    <a:pt x="18" y="404"/>
                    <a:pt x="16" y="406"/>
                  </a:cubicBezTo>
                  <a:cubicBezTo>
                    <a:pt x="14" y="407"/>
                    <a:pt x="12" y="410"/>
                    <a:pt x="12" y="412"/>
                  </a:cubicBezTo>
                  <a:cubicBezTo>
                    <a:pt x="11" y="415"/>
                    <a:pt x="12" y="418"/>
                    <a:pt x="13" y="420"/>
                  </a:cubicBezTo>
                  <a:cubicBezTo>
                    <a:pt x="14" y="423"/>
                    <a:pt x="16" y="425"/>
                    <a:pt x="19" y="425"/>
                  </a:cubicBezTo>
                  <a:cubicBezTo>
                    <a:pt x="22" y="426"/>
                    <a:pt x="36" y="431"/>
                    <a:pt x="50" y="435"/>
                  </a:cubicBezTo>
                  <a:cubicBezTo>
                    <a:pt x="48" y="442"/>
                    <a:pt x="47" y="449"/>
                    <a:pt x="46" y="456"/>
                  </a:cubicBezTo>
                  <a:cubicBezTo>
                    <a:pt x="32" y="456"/>
                    <a:pt x="17" y="456"/>
                    <a:pt x="14" y="456"/>
                  </a:cubicBezTo>
                  <a:cubicBezTo>
                    <a:pt x="11" y="456"/>
                    <a:pt x="9" y="457"/>
                    <a:pt x="7" y="459"/>
                  </a:cubicBezTo>
                  <a:cubicBezTo>
                    <a:pt x="5" y="461"/>
                    <a:pt x="4" y="463"/>
                    <a:pt x="3" y="466"/>
                  </a:cubicBezTo>
                  <a:cubicBezTo>
                    <a:pt x="3" y="469"/>
                    <a:pt x="4" y="472"/>
                    <a:pt x="5" y="474"/>
                  </a:cubicBezTo>
                  <a:cubicBezTo>
                    <a:pt x="7" y="476"/>
                    <a:pt x="9" y="478"/>
                    <a:pt x="12" y="478"/>
                  </a:cubicBezTo>
                  <a:cubicBezTo>
                    <a:pt x="15" y="479"/>
                    <a:pt x="30" y="482"/>
                    <a:pt x="43" y="485"/>
                  </a:cubicBezTo>
                  <a:cubicBezTo>
                    <a:pt x="43" y="492"/>
                    <a:pt x="43" y="499"/>
                    <a:pt x="42" y="506"/>
                  </a:cubicBezTo>
                  <a:cubicBezTo>
                    <a:pt x="28" y="508"/>
                    <a:pt x="13" y="509"/>
                    <a:pt x="10" y="509"/>
                  </a:cubicBezTo>
                  <a:cubicBezTo>
                    <a:pt x="7" y="510"/>
                    <a:pt x="5" y="511"/>
                    <a:pt x="3" y="513"/>
                  </a:cubicBezTo>
                  <a:cubicBezTo>
                    <a:pt x="2" y="515"/>
                    <a:pt x="0" y="518"/>
                    <a:pt x="0" y="521"/>
                  </a:cubicBezTo>
                  <a:cubicBezTo>
                    <a:pt x="0" y="523"/>
                    <a:pt x="2" y="526"/>
                    <a:pt x="3" y="528"/>
                  </a:cubicBezTo>
                  <a:cubicBezTo>
                    <a:pt x="5" y="530"/>
                    <a:pt x="7" y="531"/>
                    <a:pt x="10" y="532"/>
                  </a:cubicBezTo>
                  <a:cubicBezTo>
                    <a:pt x="13" y="532"/>
                    <a:pt x="28" y="533"/>
                    <a:pt x="42" y="535"/>
                  </a:cubicBezTo>
                  <a:cubicBezTo>
                    <a:pt x="43" y="542"/>
                    <a:pt x="43" y="549"/>
                    <a:pt x="43" y="556"/>
                  </a:cubicBezTo>
                  <a:cubicBezTo>
                    <a:pt x="30" y="559"/>
                    <a:pt x="15" y="562"/>
                    <a:pt x="12" y="563"/>
                  </a:cubicBezTo>
                  <a:cubicBezTo>
                    <a:pt x="9" y="563"/>
                    <a:pt x="7" y="565"/>
                    <a:pt x="5" y="567"/>
                  </a:cubicBezTo>
                  <a:cubicBezTo>
                    <a:pt x="4" y="569"/>
                    <a:pt x="3" y="572"/>
                    <a:pt x="3" y="575"/>
                  </a:cubicBezTo>
                  <a:cubicBezTo>
                    <a:pt x="4" y="578"/>
                    <a:pt x="5" y="580"/>
                    <a:pt x="7" y="582"/>
                  </a:cubicBezTo>
                  <a:cubicBezTo>
                    <a:pt x="9" y="584"/>
                    <a:pt x="11" y="585"/>
                    <a:pt x="14" y="585"/>
                  </a:cubicBezTo>
                  <a:cubicBezTo>
                    <a:pt x="17" y="585"/>
                    <a:pt x="32" y="585"/>
                    <a:pt x="46" y="585"/>
                  </a:cubicBezTo>
                  <a:cubicBezTo>
                    <a:pt x="47" y="592"/>
                    <a:pt x="48" y="599"/>
                    <a:pt x="50" y="606"/>
                  </a:cubicBezTo>
                  <a:cubicBezTo>
                    <a:pt x="36" y="610"/>
                    <a:pt x="22" y="615"/>
                    <a:pt x="19" y="616"/>
                  </a:cubicBezTo>
                  <a:cubicBezTo>
                    <a:pt x="16" y="617"/>
                    <a:pt x="14" y="618"/>
                    <a:pt x="13" y="621"/>
                  </a:cubicBezTo>
                  <a:cubicBezTo>
                    <a:pt x="12" y="623"/>
                    <a:pt x="11" y="626"/>
                    <a:pt x="12" y="629"/>
                  </a:cubicBezTo>
                  <a:cubicBezTo>
                    <a:pt x="12" y="631"/>
                    <a:pt x="14" y="634"/>
                    <a:pt x="16" y="635"/>
                  </a:cubicBezTo>
                  <a:cubicBezTo>
                    <a:pt x="18" y="637"/>
                    <a:pt x="21" y="638"/>
                    <a:pt x="24" y="638"/>
                  </a:cubicBezTo>
                  <a:cubicBezTo>
                    <a:pt x="27" y="637"/>
                    <a:pt x="42" y="636"/>
                    <a:pt x="56" y="634"/>
                  </a:cubicBezTo>
                  <a:cubicBezTo>
                    <a:pt x="57" y="641"/>
                    <a:pt x="59" y="648"/>
                    <a:pt x="61" y="655"/>
                  </a:cubicBezTo>
                  <a:cubicBezTo>
                    <a:pt x="48" y="660"/>
                    <a:pt x="35" y="666"/>
                    <a:pt x="32" y="668"/>
                  </a:cubicBezTo>
                  <a:cubicBezTo>
                    <a:pt x="29" y="669"/>
                    <a:pt x="27" y="671"/>
                    <a:pt x="26" y="673"/>
                  </a:cubicBezTo>
                  <a:cubicBezTo>
                    <a:pt x="25" y="676"/>
                    <a:pt x="25" y="679"/>
                    <a:pt x="26" y="681"/>
                  </a:cubicBezTo>
                  <a:cubicBezTo>
                    <a:pt x="27" y="684"/>
                    <a:pt x="29" y="686"/>
                    <a:pt x="31" y="688"/>
                  </a:cubicBezTo>
                  <a:cubicBezTo>
                    <a:pt x="33" y="689"/>
                    <a:pt x="36" y="690"/>
                    <a:pt x="39" y="689"/>
                  </a:cubicBezTo>
                  <a:cubicBezTo>
                    <a:pt x="42" y="688"/>
                    <a:pt x="56" y="685"/>
                    <a:pt x="70" y="682"/>
                  </a:cubicBezTo>
                  <a:cubicBezTo>
                    <a:pt x="72" y="689"/>
                    <a:pt x="75" y="695"/>
                    <a:pt x="78" y="702"/>
                  </a:cubicBezTo>
                  <a:cubicBezTo>
                    <a:pt x="66" y="709"/>
                    <a:pt x="52" y="716"/>
                    <a:pt x="50" y="718"/>
                  </a:cubicBezTo>
                  <a:cubicBezTo>
                    <a:pt x="47" y="719"/>
                    <a:pt x="46" y="722"/>
                    <a:pt x="45" y="724"/>
                  </a:cubicBezTo>
                  <a:cubicBezTo>
                    <a:pt x="44" y="727"/>
                    <a:pt x="44" y="730"/>
                    <a:pt x="45" y="732"/>
                  </a:cubicBezTo>
                  <a:cubicBezTo>
                    <a:pt x="47" y="735"/>
                    <a:pt x="49" y="737"/>
                    <a:pt x="51" y="738"/>
                  </a:cubicBezTo>
                  <a:cubicBezTo>
                    <a:pt x="53" y="739"/>
                    <a:pt x="56" y="739"/>
                    <a:pt x="59" y="738"/>
                  </a:cubicBezTo>
                  <a:cubicBezTo>
                    <a:pt x="62" y="737"/>
                    <a:pt x="76" y="733"/>
                    <a:pt x="89" y="728"/>
                  </a:cubicBezTo>
                  <a:cubicBezTo>
                    <a:pt x="92" y="735"/>
                    <a:pt x="96" y="741"/>
                    <a:pt x="99" y="747"/>
                  </a:cubicBezTo>
                  <a:cubicBezTo>
                    <a:pt x="88" y="755"/>
                    <a:pt x="75" y="764"/>
                    <a:pt x="73" y="766"/>
                  </a:cubicBezTo>
                  <a:cubicBezTo>
                    <a:pt x="71" y="768"/>
                    <a:pt x="69" y="770"/>
                    <a:pt x="69" y="773"/>
                  </a:cubicBezTo>
                  <a:cubicBezTo>
                    <a:pt x="68" y="775"/>
                    <a:pt x="69" y="778"/>
                    <a:pt x="70" y="781"/>
                  </a:cubicBezTo>
                  <a:cubicBezTo>
                    <a:pt x="71" y="783"/>
                    <a:pt x="74" y="785"/>
                    <a:pt x="76" y="786"/>
                  </a:cubicBezTo>
                  <a:cubicBezTo>
                    <a:pt x="79" y="787"/>
                    <a:pt x="82" y="787"/>
                    <a:pt x="84" y="786"/>
                  </a:cubicBezTo>
                  <a:cubicBezTo>
                    <a:pt x="87" y="784"/>
                    <a:pt x="101" y="778"/>
                    <a:pt x="113" y="772"/>
                  </a:cubicBezTo>
                  <a:cubicBezTo>
                    <a:pt x="117" y="778"/>
                    <a:pt x="121" y="784"/>
                    <a:pt x="125" y="790"/>
                  </a:cubicBezTo>
                  <a:cubicBezTo>
                    <a:pt x="115" y="799"/>
                    <a:pt x="103" y="809"/>
                    <a:pt x="101" y="812"/>
                  </a:cubicBezTo>
                  <a:cubicBezTo>
                    <a:pt x="99" y="813"/>
                    <a:pt x="98" y="816"/>
                    <a:pt x="98" y="819"/>
                  </a:cubicBezTo>
                  <a:cubicBezTo>
                    <a:pt x="97" y="821"/>
                    <a:pt x="98" y="824"/>
                    <a:pt x="100" y="826"/>
                  </a:cubicBezTo>
                  <a:cubicBezTo>
                    <a:pt x="101" y="829"/>
                    <a:pt x="104" y="830"/>
                    <a:pt x="106" y="831"/>
                  </a:cubicBezTo>
                  <a:cubicBezTo>
                    <a:pt x="109" y="831"/>
                    <a:pt x="112" y="831"/>
                    <a:pt x="114" y="830"/>
                  </a:cubicBezTo>
                  <a:cubicBezTo>
                    <a:pt x="117" y="828"/>
                    <a:pt x="130" y="820"/>
                    <a:pt x="142" y="813"/>
                  </a:cubicBezTo>
                  <a:cubicBezTo>
                    <a:pt x="146" y="819"/>
                    <a:pt x="151" y="825"/>
                    <a:pt x="155" y="830"/>
                  </a:cubicBezTo>
                  <a:cubicBezTo>
                    <a:pt x="146" y="840"/>
                    <a:pt x="136" y="851"/>
                    <a:pt x="134" y="854"/>
                  </a:cubicBezTo>
                  <a:cubicBezTo>
                    <a:pt x="132" y="856"/>
                    <a:pt x="131" y="859"/>
                    <a:pt x="131" y="861"/>
                  </a:cubicBezTo>
                  <a:cubicBezTo>
                    <a:pt x="131" y="864"/>
                    <a:pt x="132" y="867"/>
                    <a:pt x="134" y="869"/>
                  </a:cubicBezTo>
                  <a:cubicBezTo>
                    <a:pt x="136" y="871"/>
                    <a:pt x="138" y="872"/>
                    <a:pt x="141" y="872"/>
                  </a:cubicBezTo>
                  <a:cubicBezTo>
                    <a:pt x="144" y="873"/>
                    <a:pt x="146" y="872"/>
                    <a:pt x="149" y="870"/>
                  </a:cubicBezTo>
                  <a:cubicBezTo>
                    <a:pt x="151" y="869"/>
                    <a:pt x="163" y="860"/>
                    <a:pt x="175" y="851"/>
                  </a:cubicBezTo>
                  <a:cubicBezTo>
                    <a:pt x="179" y="856"/>
                    <a:pt x="185" y="861"/>
                    <a:pt x="190" y="866"/>
                  </a:cubicBezTo>
                  <a:cubicBezTo>
                    <a:pt x="181" y="878"/>
                    <a:pt x="172" y="890"/>
                    <a:pt x="171" y="892"/>
                  </a:cubicBezTo>
                  <a:cubicBezTo>
                    <a:pt x="169" y="895"/>
                    <a:pt x="168" y="897"/>
                    <a:pt x="169" y="900"/>
                  </a:cubicBezTo>
                  <a:cubicBezTo>
                    <a:pt x="169" y="903"/>
                    <a:pt x="170" y="905"/>
                    <a:pt x="172" y="907"/>
                  </a:cubicBezTo>
                  <a:cubicBezTo>
                    <a:pt x="174" y="909"/>
                    <a:pt x="177" y="910"/>
                    <a:pt x="180" y="910"/>
                  </a:cubicBezTo>
                  <a:cubicBezTo>
                    <a:pt x="182" y="910"/>
                    <a:pt x="185" y="909"/>
                    <a:pt x="187" y="907"/>
                  </a:cubicBezTo>
                  <a:cubicBezTo>
                    <a:pt x="189" y="905"/>
                    <a:pt x="201" y="895"/>
                    <a:pt x="211" y="886"/>
                  </a:cubicBezTo>
                  <a:cubicBezTo>
                    <a:pt x="216" y="890"/>
                    <a:pt x="222" y="895"/>
                    <a:pt x="228" y="899"/>
                  </a:cubicBezTo>
                  <a:cubicBezTo>
                    <a:pt x="221" y="911"/>
                    <a:pt x="213" y="924"/>
                    <a:pt x="211" y="927"/>
                  </a:cubicBezTo>
                  <a:cubicBezTo>
                    <a:pt x="210" y="929"/>
                    <a:pt x="210" y="932"/>
                    <a:pt x="210" y="935"/>
                  </a:cubicBezTo>
                  <a:cubicBezTo>
                    <a:pt x="211" y="937"/>
                    <a:pt x="212" y="940"/>
                    <a:pt x="215" y="941"/>
                  </a:cubicBezTo>
                  <a:cubicBezTo>
                    <a:pt x="217" y="943"/>
                    <a:pt x="220" y="944"/>
                    <a:pt x="222" y="944"/>
                  </a:cubicBezTo>
                  <a:cubicBezTo>
                    <a:pt x="225" y="943"/>
                    <a:pt x="228" y="942"/>
                    <a:pt x="229" y="940"/>
                  </a:cubicBezTo>
                  <a:cubicBezTo>
                    <a:pt x="231" y="938"/>
                    <a:pt x="241" y="926"/>
                    <a:pt x="251" y="916"/>
                  </a:cubicBezTo>
                  <a:cubicBezTo>
                    <a:pt x="257" y="920"/>
                    <a:pt x="263" y="924"/>
                    <a:pt x="269" y="928"/>
                  </a:cubicBezTo>
                  <a:cubicBezTo>
                    <a:pt x="263" y="940"/>
                    <a:pt x="257" y="954"/>
                    <a:pt x="255" y="957"/>
                  </a:cubicBezTo>
                  <a:cubicBezTo>
                    <a:pt x="254" y="960"/>
                    <a:pt x="254" y="962"/>
                    <a:pt x="255" y="965"/>
                  </a:cubicBezTo>
                  <a:cubicBezTo>
                    <a:pt x="256" y="967"/>
                    <a:pt x="258" y="970"/>
                    <a:pt x="260" y="971"/>
                  </a:cubicBezTo>
                  <a:cubicBezTo>
                    <a:pt x="263" y="973"/>
                    <a:pt x="265" y="973"/>
                    <a:pt x="268" y="972"/>
                  </a:cubicBezTo>
                  <a:cubicBezTo>
                    <a:pt x="271" y="972"/>
                    <a:pt x="273" y="971"/>
                    <a:pt x="275" y="968"/>
                  </a:cubicBezTo>
                  <a:cubicBezTo>
                    <a:pt x="277" y="966"/>
                    <a:pt x="285" y="953"/>
                    <a:pt x="293" y="942"/>
                  </a:cubicBezTo>
                  <a:cubicBezTo>
                    <a:pt x="300" y="945"/>
                    <a:pt x="306" y="949"/>
                    <a:pt x="313" y="952"/>
                  </a:cubicBezTo>
                  <a:cubicBezTo>
                    <a:pt x="308" y="965"/>
                    <a:pt x="303" y="979"/>
                    <a:pt x="302" y="982"/>
                  </a:cubicBezTo>
                  <a:cubicBezTo>
                    <a:pt x="301" y="985"/>
                    <a:pt x="302" y="988"/>
                    <a:pt x="303" y="990"/>
                  </a:cubicBezTo>
                  <a:cubicBezTo>
                    <a:pt x="304" y="993"/>
                    <a:pt x="306" y="995"/>
                    <a:pt x="309" y="996"/>
                  </a:cubicBezTo>
                  <a:cubicBezTo>
                    <a:pt x="311" y="997"/>
                    <a:pt x="314" y="997"/>
                    <a:pt x="317" y="996"/>
                  </a:cubicBezTo>
                  <a:cubicBezTo>
                    <a:pt x="319" y="996"/>
                    <a:pt x="321" y="994"/>
                    <a:pt x="323" y="991"/>
                  </a:cubicBezTo>
                  <a:cubicBezTo>
                    <a:pt x="324" y="989"/>
                    <a:pt x="332" y="976"/>
                    <a:pt x="339" y="963"/>
                  </a:cubicBezTo>
                  <a:cubicBezTo>
                    <a:pt x="345" y="966"/>
                    <a:pt x="352" y="969"/>
                    <a:pt x="359" y="971"/>
                  </a:cubicBezTo>
                  <a:cubicBezTo>
                    <a:pt x="356" y="985"/>
                    <a:pt x="352" y="1000"/>
                    <a:pt x="352" y="1003"/>
                  </a:cubicBezTo>
                  <a:cubicBezTo>
                    <a:pt x="351" y="1005"/>
                    <a:pt x="352" y="1008"/>
                    <a:pt x="353" y="1010"/>
                  </a:cubicBezTo>
                  <a:cubicBezTo>
                    <a:pt x="355" y="1013"/>
                    <a:pt x="357" y="1014"/>
                    <a:pt x="359" y="1015"/>
                  </a:cubicBezTo>
                  <a:cubicBezTo>
                    <a:pt x="362" y="1016"/>
                    <a:pt x="365" y="1016"/>
                    <a:pt x="367" y="1015"/>
                  </a:cubicBezTo>
                  <a:cubicBezTo>
                    <a:pt x="370" y="1014"/>
                    <a:pt x="372" y="1012"/>
                    <a:pt x="373" y="1010"/>
                  </a:cubicBezTo>
                  <a:cubicBezTo>
                    <a:pt x="374" y="1007"/>
                    <a:pt x="380" y="993"/>
                    <a:pt x="386" y="980"/>
                  </a:cubicBezTo>
                  <a:cubicBezTo>
                    <a:pt x="393" y="982"/>
                    <a:pt x="400" y="984"/>
                    <a:pt x="407" y="986"/>
                  </a:cubicBezTo>
                  <a:cubicBezTo>
                    <a:pt x="405" y="999"/>
                    <a:pt x="403" y="1014"/>
                    <a:pt x="403" y="1018"/>
                  </a:cubicBezTo>
                  <a:cubicBezTo>
                    <a:pt x="403" y="1020"/>
                    <a:pt x="404" y="1023"/>
                    <a:pt x="405" y="1025"/>
                  </a:cubicBezTo>
                  <a:cubicBezTo>
                    <a:pt x="407" y="1027"/>
                    <a:pt x="409" y="1029"/>
                    <a:pt x="412" y="1029"/>
                  </a:cubicBezTo>
                  <a:cubicBezTo>
                    <a:pt x="415" y="1030"/>
                    <a:pt x="417" y="1030"/>
                    <a:pt x="420" y="1028"/>
                  </a:cubicBezTo>
                  <a:cubicBezTo>
                    <a:pt x="422" y="1027"/>
                    <a:pt x="424" y="1025"/>
                    <a:pt x="425" y="1022"/>
                  </a:cubicBezTo>
                  <a:cubicBezTo>
                    <a:pt x="426" y="1019"/>
                    <a:pt x="430" y="1005"/>
                    <a:pt x="435" y="991"/>
                  </a:cubicBezTo>
                  <a:cubicBezTo>
                    <a:pt x="442" y="993"/>
                    <a:pt x="449" y="994"/>
                    <a:pt x="456" y="995"/>
                  </a:cubicBezTo>
                  <a:cubicBezTo>
                    <a:pt x="456" y="1009"/>
                    <a:pt x="455" y="1024"/>
                    <a:pt x="455" y="1027"/>
                  </a:cubicBezTo>
                  <a:cubicBezTo>
                    <a:pt x="455" y="1030"/>
                    <a:pt x="457" y="1033"/>
                    <a:pt x="458" y="1034"/>
                  </a:cubicBezTo>
                  <a:cubicBezTo>
                    <a:pt x="460" y="1036"/>
                    <a:pt x="463" y="1038"/>
                    <a:pt x="466" y="1038"/>
                  </a:cubicBezTo>
                  <a:cubicBezTo>
                    <a:pt x="468" y="1038"/>
                    <a:pt x="471" y="1037"/>
                    <a:pt x="473" y="1036"/>
                  </a:cubicBezTo>
                  <a:cubicBezTo>
                    <a:pt x="475" y="1034"/>
                    <a:pt x="477" y="1032"/>
                    <a:pt x="478" y="1029"/>
                  </a:cubicBezTo>
                  <a:cubicBezTo>
                    <a:pt x="478" y="1026"/>
                    <a:pt x="481" y="1011"/>
                    <a:pt x="484" y="998"/>
                  </a:cubicBezTo>
                  <a:cubicBezTo>
                    <a:pt x="491" y="998"/>
                    <a:pt x="498" y="999"/>
                    <a:pt x="506" y="999"/>
                  </a:cubicBezTo>
                  <a:cubicBezTo>
                    <a:pt x="507" y="1013"/>
                    <a:pt x="508" y="1028"/>
                    <a:pt x="509" y="1031"/>
                  </a:cubicBezTo>
                  <a:cubicBezTo>
                    <a:pt x="509" y="1034"/>
                    <a:pt x="510" y="1036"/>
                    <a:pt x="512" y="1038"/>
                  </a:cubicBezTo>
                  <a:cubicBezTo>
                    <a:pt x="514" y="1040"/>
                    <a:pt x="517" y="1041"/>
                    <a:pt x="520" y="1041"/>
                  </a:cubicBezTo>
                  <a:cubicBezTo>
                    <a:pt x="523" y="1041"/>
                    <a:pt x="525" y="1040"/>
                    <a:pt x="527" y="1038"/>
                  </a:cubicBezTo>
                  <a:cubicBezTo>
                    <a:pt x="529" y="1036"/>
                    <a:pt x="531" y="1034"/>
                    <a:pt x="531" y="1031"/>
                  </a:cubicBezTo>
                  <a:cubicBezTo>
                    <a:pt x="531" y="1028"/>
                    <a:pt x="533" y="1013"/>
                    <a:pt x="534" y="999"/>
                  </a:cubicBezTo>
                  <a:cubicBezTo>
                    <a:pt x="541" y="999"/>
                    <a:pt x="548" y="998"/>
                    <a:pt x="556" y="998"/>
                  </a:cubicBezTo>
                  <a:cubicBezTo>
                    <a:pt x="558" y="1011"/>
                    <a:pt x="561" y="1026"/>
                    <a:pt x="562" y="1029"/>
                  </a:cubicBezTo>
                  <a:cubicBezTo>
                    <a:pt x="563" y="1032"/>
                    <a:pt x="564" y="1034"/>
                    <a:pt x="566" y="1036"/>
                  </a:cubicBezTo>
                  <a:cubicBezTo>
                    <a:pt x="569" y="1038"/>
                    <a:pt x="571" y="1038"/>
                    <a:pt x="574" y="1038"/>
                  </a:cubicBezTo>
                  <a:cubicBezTo>
                    <a:pt x="577" y="1038"/>
                    <a:pt x="579" y="1036"/>
                    <a:pt x="581" y="1034"/>
                  </a:cubicBezTo>
                  <a:cubicBezTo>
                    <a:pt x="583" y="1032"/>
                    <a:pt x="584" y="1030"/>
                    <a:pt x="584" y="1027"/>
                  </a:cubicBezTo>
                  <a:cubicBezTo>
                    <a:pt x="584" y="1024"/>
                    <a:pt x="584" y="1009"/>
                    <a:pt x="584" y="995"/>
                  </a:cubicBezTo>
                  <a:cubicBezTo>
                    <a:pt x="591" y="994"/>
                    <a:pt x="598" y="993"/>
                    <a:pt x="605" y="991"/>
                  </a:cubicBezTo>
                  <a:cubicBezTo>
                    <a:pt x="609" y="1005"/>
                    <a:pt x="614" y="1019"/>
                    <a:pt x="615" y="1022"/>
                  </a:cubicBezTo>
                  <a:cubicBezTo>
                    <a:pt x="616" y="1025"/>
                    <a:pt x="618" y="1027"/>
                    <a:pt x="620" y="1028"/>
                  </a:cubicBezTo>
                  <a:cubicBezTo>
                    <a:pt x="622" y="1030"/>
                    <a:pt x="625" y="1030"/>
                    <a:pt x="628" y="1029"/>
                  </a:cubicBezTo>
                  <a:cubicBezTo>
                    <a:pt x="631" y="1029"/>
                    <a:pt x="633" y="1027"/>
                    <a:pt x="635" y="1025"/>
                  </a:cubicBezTo>
                  <a:cubicBezTo>
                    <a:pt x="636" y="1023"/>
                    <a:pt x="637" y="1020"/>
                    <a:pt x="637" y="1018"/>
                  </a:cubicBezTo>
                  <a:cubicBezTo>
                    <a:pt x="636" y="1014"/>
                    <a:pt x="635" y="999"/>
                    <a:pt x="633" y="986"/>
                  </a:cubicBezTo>
                  <a:cubicBezTo>
                    <a:pt x="640" y="984"/>
                    <a:pt x="647" y="982"/>
                    <a:pt x="654" y="980"/>
                  </a:cubicBezTo>
                  <a:cubicBezTo>
                    <a:pt x="659" y="993"/>
                    <a:pt x="665" y="1007"/>
                    <a:pt x="667" y="1010"/>
                  </a:cubicBezTo>
                  <a:cubicBezTo>
                    <a:pt x="668" y="1012"/>
                    <a:pt x="670" y="1014"/>
                    <a:pt x="672" y="1015"/>
                  </a:cubicBezTo>
                  <a:cubicBezTo>
                    <a:pt x="675" y="1016"/>
                    <a:pt x="678" y="1016"/>
                    <a:pt x="680" y="1015"/>
                  </a:cubicBezTo>
                  <a:cubicBezTo>
                    <a:pt x="683" y="1014"/>
                    <a:pt x="685" y="1013"/>
                    <a:pt x="687" y="1010"/>
                  </a:cubicBezTo>
                  <a:cubicBezTo>
                    <a:pt x="688" y="1008"/>
                    <a:pt x="689" y="1005"/>
                    <a:pt x="688" y="1003"/>
                  </a:cubicBezTo>
                  <a:cubicBezTo>
                    <a:pt x="687" y="1000"/>
                    <a:pt x="684" y="985"/>
                    <a:pt x="681" y="971"/>
                  </a:cubicBezTo>
                  <a:cubicBezTo>
                    <a:pt x="688" y="969"/>
                    <a:pt x="694" y="966"/>
                    <a:pt x="701" y="963"/>
                  </a:cubicBezTo>
                  <a:cubicBezTo>
                    <a:pt x="708" y="976"/>
                    <a:pt x="715" y="989"/>
                    <a:pt x="717" y="992"/>
                  </a:cubicBezTo>
                  <a:cubicBezTo>
                    <a:pt x="718" y="994"/>
                    <a:pt x="721" y="996"/>
                    <a:pt x="723" y="996"/>
                  </a:cubicBezTo>
                  <a:cubicBezTo>
                    <a:pt x="726" y="997"/>
                    <a:pt x="729" y="997"/>
                    <a:pt x="731" y="996"/>
                  </a:cubicBezTo>
                  <a:cubicBezTo>
                    <a:pt x="734" y="995"/>
                    <a:pt x="736" y="993"/>
                    <a:pt x="737" y="990"/>
                  </a:cubicBezTo>
                  <a:cubicBezTo>
                    <a:pt x="738" y="988"/>
                    <a:pt x="738" y="985"/>
                    <a:pt x="737" y="982"/>
                  </a:cubicBezTo>
                  <a:cubicBezTo>
                    <a:pt x="736" y="979"/>
                    <a:pt x="732" y="965"/>
                    <a:pt x="727" y="952"/>
                  </a:cubicBezTo>
                  <a:cubicBezTo>
                    <a:pt x="734" y="949"/>
                    <a:pt x="740" y="945"/>
                    <a:pt x="746" y="942"/>
                  </a:cubicBezTo>
                  <a:cubicBezTo>
                    <a:pt x="754" y="953"/>
                    <a:pt x="763" y="966"/>
                    <a:pt x="765" y="968"/>
                  </a:cubicBezTo>
                  <a:cubicBezTo>
                    <a:pt x="767" y="971"/>
                    <a:pt x="769" y="972"/>
                    <a:pt x="772" y="972"/>
                  </a:cubicBezTo>
                  <a:cubicBezTo>
                    <a:pt x="774" y="973"/>
                    <a:pt x="777" y="973"/>
                    <a:pt x="780" y="971"/>
                  </a:cubicBezTo>
                  <a:cubicBezTo>
                    <a:pt x="782" y="970"/>
                    <a:pt x="784" y="967"/>
                    <a:pt x="785" y="965"/>
                  </a:cubicBezTo>
                  <a:cubicBezTo>
                    <a:pt x="786" y="962"/>
                    <a:pt x="786" y="960"/>
                    <a:pt x="784" y="957"/>
                  </a:cubicBezTo>
                  <a:cubicBezTo>
                    <a:pt x="783" y="954"/>
                    <a:pt x="777" y="940"/>
                    <a:pt x="771" y="928"/>
                  </a:cubicBezTo>
                  <a:cubicBezTo>
                    <a:pt x="777" y="924"/>
                    <a:pt x="783" y="920"/>
                    <a:pt x="789" y="916"/>
                  </a:cubicBezTo>
                  <a:cubicBezTo>
                    <a:pt x="798" y="926"/>
                    <a:pt x="808" y="938"/>
                    <a:pt x="810" y="940"/>
                  </a:cubicBezTo>
                  <a:cubicBezTo>
                    <a:pt x="812" y="942"/>
                    <a:pt x="815" y="943"/>
                    <a:pt x="818" y="944"/>
                  </a:cubicBezTo>
                  <a:cubicBezTo>
                    <a:pt x="820" y="944"/>
                    <a:pt x="823" y="943"/>
                    <a:pt x="825" y="941"/>
                  </a:cubicBezTo>
                  <a:cubicBezTo>
                    <a:pt x="827" y="940"/>
                    <a:pt x="829" y="937"/>
                    <a:pt x="830" y="935"/>
                  </a:cubicBezTo>
                  <a:cubicBezTo>
                    <a:pt x="830" y="932"/>
                    <a:pt x="830" y="929"/>
                    <a:pt x="829" y="927"/>
                  </a:cubicBezTo>
                  <a:cubicBezTo>
                    <a:pt x="827" y="924"/>
                    <a:pt x="819" y="911"/>
                    <a:pt x="812" y="899"/>
                  </a:cubicBezTo>
                  <a:cubicBezTo>
                    <a:pt x="818" y="895"/>
                    <a:pt x="823" y="890"/>
                    <a:pt x="829" y="886"/>
                  </a:cubicBezTo>
                  <a:cubicBezTo>
                    <a:pt x="839" y="895"/>
                    <a:pt x="850" y="905"/>
                    <a:pt x="853" y="907"/>
                  </a:cubicBezTo>
                  <a:cubicBezTo>
                    <a:pt x="855" y="909"/>
                    <a:pt x="857" y="910"/>
                    <a:pt x="860" y="910"/>
                  </a:cubicBezTo>
                  <a:cubicBezTo>
                    <a:pt x="863" y="910"/>
                    <a:pt x="865" y="909"/>
                    <a:pt x="867" y="907"/>
                  </a:cubicBezTo>
                  <a:cubicBezTo>
                    <a:pt x="870" y="905"/>
                    <a:pt x="871" y="903"/>
                    <a:pt x="871" y="900"/>
                  </a:cubicBezTo>
                  <a:cubicBezTo>
                    <a:pt x="871" y="897"/>
                    <a:pt x="871" y="895"/>
                    <a:pt x="869" y="892"/>
                  </a:cubicBezTo>
                  <a:cubicBezTo>
                    <a:pt x="867" y="890"/>
                    <a:pt x="858" y="878"/>
                    <a:pt x="850" y="866"/>
                  </a:cubicBezTo>
                  <a:cubicBezTo>
                    <a:pt x="855" y="861"/>
                    <a:pt x="860" y="856"/>
                    <a:pt x="865" y="851"/>
                  </a:cubicBezTo>
                  <a:cubicBezTo>
                    <a:pt x="876" y="860"/>
                    <a:pt x="889" y="869"/>
                    <a:pt x="891" y="870"/>
                  </a:cubicBezTo>
                  <a:cubicBezTo>
                    <a:pt x="893" y="872"/>
                    <a:pt x="896" y="873"/>
                    <a:pt x="899" y="872"/>
                  </a:cubicBezTo>
                  <a:cubicBezTo>
                    <a:pt x="901" y="872"/>
                    <a:pt x="904" y="871"/>
                    <a:pt x="906" y="869"/>
                  </a:cubicBezTo>
                  <a:cubicBezTo>
                    <a:pt x="908" y="867"/>
                    <a:pt x="909" y="864"/>
                    <a:pt x="909" y="861"/>
                  </a:cubicBezTo>
                  <a:cubicBezTo>
                    <a:pt x="909" y="859"/>
                    <a:pt x="908" y="856"/>
                    <a:pt x="906" y="854"/>
                  </a:cubicBezTo>
                  <a:cubicBezTo>
                    <a:pt x="904" y="851"/>
                    <a:pt x="894" y="840"/>
                    <a:pt x="884" y="830"/>
                  </a:cubicBezTo>
                  <a:cubicBezTo>
                    <a:pt x="889" y="825"/>
                    <a:pt x="893" y="819"/>
                    <a:pt x="898" y="813"/>
                  </a:cubicBezTo>
                  <a:cubicBezTo>
                    <a:pt x="910" y="820"/>
                    <a:pt x="923" y="828"/>
                    <a:pt x="926" y="830"/>
                  </a:cubicBezTo>
                  <a:cubicBezTo>
                    <a:pt x="928" y="831"/>
                    <a:pt x="931" y="831"/>
                    <a:pt x="933" y="831"/>
                  </a:cubicBezTo>
                  <a:cubicBezTo>
                    <a:pt x="936" y="830"/>
                    <a:pt x="938" y="829"/>
                    <a:pt x="940" y="826"/>
                  </a:cubicBezTo>
                  <a:cubicBezTo>
                    <a:pt x="942" y="824"/>
                    <a:pt x="942" y="821"/>
                    <a:pt x="942" y="819"/>
                  </a:cubicBezTo>
                  <a:cubicBezTo>
                    <a:pt x="942" y="816"/>
                    <a:pt x="941" y="813"/>
                    <a:pt x="939" y="812"/>
                  </a:cubicBezTo>
                  <a:cubicBezTo>
                    <a:pt x="936" y="809"/>
                    <a:pt x="925" y="799"/>
                    <a:pt x="915" y="790"/>
                  </a:cubicBezTo>
                  <a:cubicBezTo>
                    <a:pt x="919" y="784"/>
                    <a:pt x="923" y="778"/>
                    <a:pt x="926" y="772"/>
                  </a:cubicBezTo>
                  <a:cubicBezTo>
                    <a:pt x="939" y="778"/>
                    <a:pt x="953" y="784"/>
                    <a:pt x="956" y="786"/>
                  </a:cubicBezTo>
                  <a:cubicBezTo>
                    <a:pt x="958" y="787"/>
                    <a:pt x="961" y="787"/>
                    <a:pt x="964" y="786"/>
                  </a:cubicBezTo>
                  <a:cubicBezTo>
                    <a:pt x="966" y="785"/>
                    <a:pt x="968" y="783"/>
                    <a:pt x="970" y="781"/>
                  </a:cubicBezTo>
                  <a:cubicBezTo>
                    <a:pt x="971" y="778"/>
                    <a:pt x="971" y="775"/>
                    <a:pt x="971" y="773"/>
                  </a:cubicBezTo>
                  <a:cubicBezTo>
                    <a:pt x="971" y="770"/>
                    <a:pt x="969" y="768"/>
                    <a:pt x="967" y="766"/>
                  </a:cubicBezTo>
                  <a:cubicBezTo>
                    <a:pt x="964" y="764"/>
                    <a:pt x="952" y="755"/>
                    <a:pt x="941" y="747"/>
                  </a:cubicBezTo>
                  <a:cubicBezTo>
                    <a:pt x="944" y="741"/>
                    <a:pt x="947" y="735"/>
                    <a:pt x="950" y="728"/>
                  </a:cubicBezTo>
                  <a:cubicBezTo>
                    <a:pt x="964" y="733"/>
                    <a:pt x="978" y="737"/>
                    <a:pt x="981" y="738"/>
                  </a:cubicBezTo>
                  <a:cubicBezTo>
                    <a:pt x="984" y="739"/>
                    <a:pt x="986" y="739"/>
                    <a:pt x="989" y="738"/>
                  </a:cubicBezTo>
                  <a:cubicBezTo>
                    <a:pt x="991" y="737"/>
                    <a:pt x="993" y="735"/>
                    <a:pt x="994" y="732"/>
                  </a:cubicBezTo>
                  <a:cubicBezTo>
                    <a:pt x="996" y="730"/>
                    <a:pt x="996" y="727"/>
                    <a:pt x="995" y="724"/>
                  </a:cubicBezTo>
                  <a:cubicBezTo>
                    <a:pt x="994" y="722"/>
                    <a:pt x="993" y="719"/>
                    <a:pt x="990" y="718"/>
                  </a:cubicBezTo>
                  <a:cubicBezTo>
                    <a:pt x="987" y="716"/>
                    <a:pt x="974" y="709"/>
                    <a:pt x="962" y="702"/>
                  </a:cubicBezTo>
                  <a:cubicBezTo>
                    <a:pt x="965" y="695"/>
                    <a:pt x="967" y="689"/>
                    <a:pt x="970" y="682"/>
                  </a:cubicBezTo>
                  <a:cubicBezTo>
                    <a:pt x="983" y="685"/>
                    <a:pt x="998" y="688"/>
                    <a:pt x="1001" y="689"/>
                  </a:cubicBezTo>
                  <a:cubicBezTo>
                    <a:pt x="1004" y="690"/>
                    <a:pt x="1007" y="689"/>
                    <a:pt x="1009" y="688"/>
                  </a:cubicBezTo>
                  <a:cubicBezTo>
                    <a:pt x="1011" y="686"/>
                    <a:pt x="1013" y="684"/>
                    <a:pt x="1014" y="681"/>
                  </a:cubicBezTo>
                  <a:cubicBezTo>
                    <a:pt x="1015" y="679"/>
                    <a:pt x="1015" y="676"/>
                    <a:pt x="1014" y="673"/>
                  </a:cubicBezTo>
                  <a:cubicBezTo>
                    <a:pt x="1013" y="671"/>
                    <a:pt x="1011" y="669"/>
                    <a:pt x="1008" y="668"/>
                  </a:cubicBezTo>
                  <a:cubicBezTo>
                    <a:pt x="1005" y="666"/>
                    <a:pt x="991" y="660"/>
                    <a:pt x="979" y="655"/>
                  </a:cubicBezTo>
                  <a:cubicBezTo>
                    <a:pt x="981" y="648"/>
                    <a:pt x="982" y="641"/>
                    <a:pt x="984" y="634"/>
                  </a:cubicBezTo>
                  <a:cubicBezTo>
                    <a:pt x="998" y="636"/>
                    <a:pt x="1013" y="637"/>
                    <a:pt x="1016" y="638"/>
                  </a:cubicBezTo>
                  <a:cubicBezTo>
                    <a:pt x="1019" y="638"/>
                    <a:pt x="1022" y="637"/>
                    <a:pt x="1024" y="635"/>
                  </a:cubicBezTo>
                  <a:cubicBezTo>
                    <a:pt x="1026" y="634"/>
                    <a:pt x="1027" y="631"/>
                    <a:pt x="1028" y="629"/>
                  </a:cubicBezTo>
                  <a:cubicBezTo>
                    <a:pt x="1028" y="626"/>
                    <a:pt x="1028" y="623"/>
                    <a:pt x="1027" y="621"/>
                  </a:cubicBezTo>
                  <a:cubicBezTo>
                    <a:pt x="1026" y="618"/>
                    <a:pt x="1023" y="617"/>
                    <a:pt x="1021" y="616"/>
                  </a:cubicBezTo>
                  <a:cubicBezTo>
                    <a:pt x="1018" y="615"/>
                    <a:pt x="1003" y="610"/>
                    <a:pt x="990" y="606"/>
                  </a:cubicBezTo>
                  <a:cubicBezTo>
                    <a:pt x="991" y="599"/>
                    <a:pt x="992" y="592"/>
                    <a:pt x="993" y="585"/>
                  </a:cubicBezTo>
                  <a:cubicBezTo>
                    <a:pt x="1007" y="585"/>
                    <a:pt x="1022" y="585"/>
                    <a:pt x="1026" y="585"/>
                  </a:cubicBezTo>
                  <a:cubicBezTo>
                    <a:pt x="1028" y="585"/>
                    <a:pt x="1031" y="584"/>
                    <a:pt x="1033" y="582"/>
                  </a:cubicBezTo>
                  <a:cubicBezTo>
                    <a:pt x="1035" y="580"/>
                    <a:pt x="1036" y="578"/>
                    <a:pt x="1036" y="575"/>
                  </a:cubicBezTo>
                  <a:cubicBezTo>
                    <a:pt x="1037" y="572"/>
                    <a:pt x="1036" y="569"/>
                    <a:pt x="1034" y="567"/>
                  </a:cubicBezTo>
                  <a:cubicBezTo>
                    <a:pt x="1033" y="565"/>
                    <a:pt x="1031" y="563"/>
                    <a:pt x="1028" y="563"/>
                  </a:cubicBezTo>
                  <a:cubicBezTo>
                    <a:pt x="1025" y="562"/>
                    <a:pt x="1010" y="559"/>
                    <a:pt x="996" y="556"/>
                  </a:cubicBezTo>
                  <a:cubicBezTo>
                    <a:pt x="997" y="549"/>
                    <a:pt x="997" y="542"/>
                    <a:pt x="997" y="535"/>
                  </a:cubicBezTo>
                  <a:cubicBezTo>
                    <a:pt x="1011" y="533"/>
                    <a:pt x="1026" y="532"/>
                    <a:pt x="1030" y="532"/>
                  </a:cubicBezTo>
                  <a:close/>
                  <a:moveTo>
                    <a:pt x="520" y="935"/>
                  </a:moveTo>
                  <a:cubicBezTo>
                    <a:pt x="291" y="935"/>
                    <a:pt x="106" y="750"/>
                    <a:pt x="106" y="521"/>
                  </a:cubicBezTo>
                  <a:cubicBezTo>
                    <a:pt x="106" y="292"/>
                    <a:pt x="291" y="106"/>
                    <a:pt x="520" y="106"/>
                  </a:cubicBezTo>
                  <a:cubicBezTo>
                    <a:pt x="748" y="106"/>
                    <a:pt x="934" y="292"/>
                    <a:pt x="934" y="521"/>
                  </a:cubicBezTo>
                  <a:cubicBezTo>
                    <a:pt x="934" y="750"/>
                    <a:pt x="748" y="935"/>
                    <a:pt x="520" y="935"/>
                  </a:cubicBezTo>
                  <a:close/>
                </a:path>
              </a:pathLst>
            </a:custGeom>
            <a:solidFill>
              <a:srgbClr val="5E5E5E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iślíḑê">
              <a:extLst>
                <a:ext uri="{FF2B5EF4-FFF2-40B4-BE49-F238E27FC236}">
                  <a16:creationId xmlns:a16="http://schemas.microsoft.com/office/drawing/2014/main" id="{C8AE07DB-616D-FC1F-8F09-12B2366CF6CD}"/>
                </a:ext>
              </a:extLst>
            </p:cNvPr>
            <p:cNvSpPr/>
            <p:nvPr/>
          </p:nvSpPr>
          <p:spPr bwMode="auto">
            <a:xfrm>
              <a:off x="4091426" y="4969757"/>
              <a:ext cx="37778" cy="4434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19"/>
                </a:cxn>
                <a:cxn ang="0">
                  <a:pos x="15" y="17"/>
                </a:cxn>
                <a:cxn ang="0">
                  <a:pos x="14" y="0"/>
                </a:cxn>
              </a:cxnLst>
              <a:rect l="0" t="0" r="r" b="b"/>
              <a:pathLst>
                <a:path w="19" h="22">
                  <a:moveTo>
                    <a:pt x="14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5" y="22"/>
                    <a:pt x="11" y="21"/>
                    <a:pt x="15" y="17"/>
                  </a:cubicBezTo>
                  <a:cubicBezTo>
                    <a:pt x="19" y="12"/>
                    <a:pt x="19" y="4"/>
                    <a:pt x="14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iSlîdê">
              <a:extLst>
                <a:ext uri="{FF2B5EF4-FFF2-40B4-BE49-F238E27FC236}">
                  <a16:creationId xmlns:a16="http://schemas.microsoft.com/office/drawing/2014/main" id="{DE02B78D-5C08-DD7F-A119-B941AEA0B16A}"/>
                </a:ext>
              </a:extLst>
            </p:cNvPr>
            <p:cNvSpPr/>
            <p:nvPr/>
          </p:nvSpPr>
          <p:spPr bwMode="auto">
            <a:xfrm>
              <a:off x="4076644" y="4959902"/>
              <a:ext cx="39420" cy="45990"/>
            </a:xfrm>
            <a:custGeom>
              <a:avLst/>
              <a:gdLst/>
              <a:ahLst/>
              <a:cxnLst>
                <a:cxn ang="0">
                  <a:pos x="4" y="6"/>
                </a:cxn>
                <a:cxn ang="0">
                  <a:pos x="5" y="23"/>
                </a:cxn>
                <a:cxn ang="0">
                  <a:pos x="20" y="3"/>
                </a:cxn>
                <a:cxn ang="0">
                  <a:pos x="4" y="6"/>
                </a:cxn>
              </a:cxnLst>
              <a:rect l="0" t="0" r="r" b="b"/>
              <a:pathLst>
                <a:path w="20" h="23">
                  <a:moveTo>
                    <a:pt x="4" y="6"/>
                  </a:moveTo>
                  <a:cubicBezTo>
                    <a:pt x="0" y="11"/>
                    <a:pt x="1" y="18"/>
                    <a:pt x="5" y="2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5" y="0"/>
                    <a:pt x="8" y="1"/>
                    <a:pt x="4" y="6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2" name="îšlïdé">
              <a:extLst>
                <a:ext uri="{FF2B5EF4-FFF2-40B4-BE49-F238E27FC236}">
                  <a16:creationId xmlns:a16="http://schemas.microsoft.com/office/drawing/2014/main" id="{0D9E0D14-FF1E-0F96-9EA1-51FE01A29DCE}"/>
                </a:ext>
              </a:extLst>
            </p:cNvPr>
            <p:cNvSpPr/>
            <p:nvPr/>
          </p:nvSpPr>
          <p:spPr bwMode="auto">
            <a:xfrm>
              <a:off x="4027368" y="4908984"/>
              <a:ext cx="152753" cy="156038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0" y="40"/>
                </a:cxn>
                <a:cxn ang="0">
                  <a:pos x="39" y="79"/>
                </a:cxn>
                <a:cxn ang="0">
                  <a:pos x="78" y="40"/>
                </a:cxn>
                <a:cxn ang="0">
                  <a:pos x="39" y="0"/>
                </a:cxn>
                <a:cxn ang="0">
                  <a:pos x="39" y="59"/>
                </a:cxn>
                <a:cxn ang="0">
                  <a:pos x="19" y="40"/>
                </a:cxn>
                <a:cxn ang="0">
                  <a:pos x="39" y="20"/>
                </a:cxn>
                <a:cxn ang="0">
                  <a:pos x="58" y="40"/>
                </a:cxn>
                <a:cxn ang="0">
                  <a:pos x="39" y="59"/>
                </a:cxn>
              </a:cxnLst>
              <a:rect l="0" t="0" r="r" b="b"/>
              <a:pathLst>
                <a:path w="78" h="79">
                  <a:moveTo>
                    <a:pt x="39" y="0"/>
                  </a:moveTo>
                  <a:cubicBezTo>
                    <a:pt x="17" y="0"/>
                    <a:pt x="0" y="18"/>
                    <a:pt x="0" y="40"/>
                  </a:cubicBezTo>
                  <a:cubicBezTo>
                    <a:pt x="0" y="61"/>
                    <a:pt x="17" y="79"/>
                    <a:pt x="39" y="79"/>
                  </a:cubicBezTo>
                  <a:cubicBezTo>
                    <a:pt x="60" y="79"/>
                    <a:pt x="78" y="61"/>
                    <a:pt x="78" y="40"/>
                  </a:cubicBezTo>
                  <a:cubicBezTo>
                    <a:pt x="78" y="18"/>
                    <a:pt x="60" y="0"/>
                    <a:pt x="39" y="0"/>
                  </a:cubicBezTo>
                  <a:close/>
                  <a:moveTo>
                    <a:pt x="39" y="59"/>
                  </a:moveTo>
                  <a:cubicBezTo>
                    <a:pt x="28" y="59"/>
                    <a:pt x="19" y="51"/>
                    <a:pt x="19" y="40"/>
                  </a:cubicBezTo>
                  <a:cubicBezTo>
                    <a:pt x="19" y="29"/>
                    <a:pt x="28" y="20"/>
                    <a:pt x="39" y="20"/>
                  </a:cubicBezTo>
                  <a:cubicBezTo>
                    <a:pt x="50" y="20"/>
                    <a:pt x="58" y="29"/>
                    <a:pt x="58" y="40"/>
                  </a:cubicBezTo>
                  <a:cubicBezTo>
                    <a:pt x="58" y="51"/>
                    <a:pt x="50" y="59"/>
                    <a:pt x="39" y="59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3" name="iṩḻïdê">
              <a:extLst>
                <a:ext uri="{FF2B5EF4-FFF2-40B4-BE49-F238E27FC236}">
                  <a16:creationId xmlns:a16="http://schemas.microsoft.com/office/drawing/2014/main" id="{E8EC5B61-0E72-49B8-8B59-A2E16A883B67}"/>
                </a:ext>
              </a:extLst>
            </p:cNvPr>
            <p:cNvSpPr/>
            <p:nvPr/>
          </p:nvSpPr>
          <p:spPr bwMode="auto">
            <a:xfrm>
              <a:off x="3841765" y="4726666"/>
              <a:ext cx="523960" cy="520675"/>
            </a:xfrm>
            <a:custGeom>
              <a:avLst/>
              <a:gdLst/>
              <a:ahLst/>
              <a:cxnLst>
                <a:cxn ang="0">
                  <a:pos x="264" y="129"/>
                </a:cxn>
                <a:cxn ang="0">
                  <a:pos x="259" y="112"/>
                </a:cxn>
                <a:cxn ang="0">
                  <a:pos x="256" y="100"/>
                </a:cxn>
                <a:cxn ang="0">
                  <a:pos x="254" y="83"/>
                </a:cxn>
                <a:cxn ang="0">
                  <a:pos x="230" y="81"/>
                </a:cxn>
                <a:cxn ang="0">
                  <a:pos x="240" y="55"/>
                </a:cxn>
                <a:cxn ang="0">
                  <a:pos x="212" y="56"/>
                </a:cxn>
                <a:cxn ang="0">
                  <a:pos x="218" y="32"/>
                </a:cxn>
                <a:cxn ang="0">
                  <a:pos x="202" y="25"/>
                </a:cxn>
                <a:cxn ang="0">
                  <a:pos x="191" y="19"/>
                </a:cxn>
                <a:cxn ang="0">
                  <a:pos x="177" y="9"/>
                </a:cxn>
                <a:cxn ang="0">
                  <a:pos x="159" y="26"/>
                </a:cxn>
                <a:cxn ang="0">
                  <a:pos x="147" y="0"/>
                </a:cxn>
                <a:cxn ang="0">
                  <a:pos x="133" y="22"/>
                </a:cxn>
                <a:cxn ang="0">
                  <a:pos x="119" y="0"/>
                </a:cxn>
                <a:cxn ang="0">
                  <a:pos x="106" y="26"/>
                </a:cxn>
                <a:cxn ang="0">
                  <a:pos x="88" y="9"/>
                </a:cxn>
                <a:cxn ang="0">
                  <a:pos x="74" y="19"/>
                </a:cxn>
                <a:cxn ang="0">
                  <a:pos x="64" y="25"/>
                </a:cxn>
                <a:cxn ang="0">
                  <a:pos x="48" y="32"/>
                </a:cxn>
                <a:cxn ang="0">
                  <a:pos x="54" y="56"/>
                </a:cxn>
                <a:cxn ang="0">
                  <a:pos x="25" y="55"/>
                </a:cxn>
                <a:cxn ang="0">
                  <a:pos x="35" y="81"/>
                </a:cxn>
                <a:cxn ang="0">
                  <a:pos x="11" y="83"/>
                </a:cxn>
                <a:cxn ang="0">
                  <a:pos x="9" y="100"/>
                </a:cxn>
                <a:cxn ang="0">
                  <a:pos x="7" y="112"/>
                </a:cxn>
                <a:cxn ang="0">
                  <a:pos x="1" y="129"/>
                </a:cxn>
                <a:cxn ang="0">
                  <a:pos x="23" y="140"/>
                </a:cxn>
                <a:cxn ang="0">
                  <a:pos x="3" y="160"/>
                </a:cxn>
                <a:cxn ang="0">
                  <a:pos x="29" y="171"/>
                </a:cxn>
                <a:cxn ang="0">
                  <a:pos x="14" y="190"/>
                </a:cxn>
                <a:cxn ang="0">
                  <a:pos x="26" y="203"/>
                </a:cxn>
                <a:cxn ang="0">
                  <a:pos x="33" y="213"/>
                </a:cxn>
                <a:cxn ang="0">
                  <a:pos x="42" y="228"/>
                </a:cxn>
                <a:cxn ang="0">
                  <a:pos x="65" y="220"/>
                </a:cxn>
                <a:cxn ang="0">
                  <a:pos x="66" y="248"/>
                </a:cxn>
                <a:cxn ang="0">
                  <a:pos x="92" y="235"/>
                </a:cxn>
                <a:cxn ang="0">
                  <a:pos x="96" y="259"/>
                </a:cxn>
                <a:cxn ang="0">
                  <a:pos x="113" y="259"/>
                </a:cxn>
                <a:cxn ang="0">
                  <a:pos x="125" y="261"/>
                </a:cxn>
                <a:cxn ang="0">
                  <a:pos x="140" y="261"/>
                </a:cxn>
                <a:cxn ang="0">
                  <a:pos x="152" y="259"/>
                </a:cxn>
                <a:cxn ang="0">
                  <a:pos x="170" y="259"/>
                </a:cxn>
                <a:cxn ang="0">
                  <a:pos x="174" y="235"/>
                </a:cxn>
                <a:cxn ang="0">
                  <a:pos x="199" y="248"/>
                </a:cxn>
                <a:cxn ang="0">
                  <a:pos x="201" y="220"/>
                </a:cxn>
                <a:cxn ang="0">
                  <a:pos x="224" y="228"/>
                </a:cxn>
                <a:cxn ang="0">
                  <a:pos x="233" y="213"/>
                </a:cxn>
                <a:cxn ang="0">
                  <a:pos x="240" y="203"/>
                </a:cxn>
                <a:cxn ang="0">
                  <a:pos x="251" y="190"/>
                </a:cxn>
                <a:cxn ang="0">
                  <a:pos x="236" y="171"/>
                </a:cxn>
                <a:cxn ang="0">
                  <a:pos x="263" y="160"/>
                </a:cxn>
                <a:cxn ang="0">
                  <a:pos x="243" y="140"/>
                </a:cxn>
                <a:cxn ang="0">
                  <a:pos x="133" y="45"/>
                </a:cxn>
              </a:cxnLst>
              <a:rect l="0" t="0" r="r" b="b"/>
              <a:pathLst>
                <a:path w="266" h="265">
                  <a:moveTo>
                    <a:pt x="260" y="139"/>
                  </a:moveTo>
                  <a:cubicBezTo>
                    <a:pt x="262" y="139"/>
                    <a:pt x="263" y="138"/>
                    <a:pt x="264" y="137"/>
                  </a:cubicBezTo>
                  <a:cubicBezTo>
                    <a:pt x="265" y="136"/>
                    <a:pt x="266" y="134"/>
                    <a:pt x="266" y="133"/>
                  </a:cubicBezTo>
                  <a:cubicBezTo>
                    <a:pt x="266" y="131"/>
                    <a:pt x="265" y="130"/>
                    <a:pt x="264" y="129"/>
                  </a:cubicBezTo>
                  <a:cubicBezTo>
                    <a:pt x="263" y="128"/>
                    <a:pt x="262" y="127"/>
                    <a:pt x="260" y="127"/>
                  </a:cubicBezTo>
                  <a:cubicBezTo>
                    <a:pt x="259" y="127"/>
                    <a:pt x="250" y="126"/>
                    <a:pt x="243" y="125"/>
                  </a:cubicBezTo>
                  <a:cubicBezTo>
                    <a:pt x="243" y="122"/>
                    <a:pt x="242" y="120"/>
                    <a:pt x="242" y="117"/>
                  </a:cubicBezTo>
                  <a:cubicBezTo>
                    <a:pt x="249" y="115"/>
                    <a:pt x="257" y="113"/>
                    <a:pt x="259" y="112"/>
                  </a:cubicBezTo>
                  <a:cubicBezTo>
                    <a:pt x="260" y="112"/>
                    <a:pt x="261" y="111"/>
                    <a:pt x="262" y="109"/>
                  </a:cubicBezTo>
                  <a:cubicBezTo>
                    <a:pt x="263" y="108"/>
                    <a:pt x="263" y="107"/>
                    <a:pt x="263" y="105"/>
                  </a:cubicBezTo>
                  <a:cubicBezTo>
                    <a:pt x="262" y="104"/>
                    <a:pt x="262" y="102"/>
                    <a:pt x="261" y="101"/>
                  </a:cubicBezTo>
                  <a:cubicBezTo>
                    <a:pt x="259" y="101"/>
                    <a:pt x="258" y="100"/>
                    <a:pt x="256" y="100"/>
                  </a:cubicBezTo>
                  <a:cubicBezTo>
                    <a:pt x="255" y="100"/>
                    <a:pt x="246" y="101"/>
                    <a:pt x="239" y="102"/>
                  </a:cubicBezTo>
                  <a:cubicBezTo>
                    <a:pt x="238" y="100"/>
                    <a:pt x="237" y="97"/>
                    <a:pt x="236" y="95"/>
                  </a:cubicBezTo>
                  <a:cubicBezTo>
                    <a:pt x="243" y="91"/>
                    <a:pt x="250" y="87"/>
                    <a:pt x="252" y="86"/>
                  </a:cubicBezTo>
                  <a:cubicBezTo>
                    <a:pt x="253" y="86"/>
                    <a:pt x="254" y="84"/>
                    <a:pt x="254" y="83"/>
                  </a:cubicBezTo>
                  <a:cubicBezTo>
                    <a:pt x="255" y="82"/>
                    <a:pt x="255" y="80"/>
                    <a:pt x="254" y="79"/>
                  </a:cubicBezTo>
                  <a:cubicBezTo>
                    <a:pt x="254" y="77"/>
                    <a:pt x="253" y="76"/>
                    <a:pt x="251" y="76"/>
                  </a:cubicBezTo>
                  <a:cubicBezTo>
                    <a:pt x="250" y="75"/>
                    <a:pt x="248" y="75"/>
                    <a:pt x="247" y="75"/>
                  </a:cubicBezTo>
                  <a:cubicBezTo>
                    <a:pt x="245" y="76"/>
                    <a:pt x="237" y="78"/>
                    <a:pt x="230" y="81"/>
                  </a:cubicBezTo>
                  <a:cubicBezTo>
                    <a:pt x="229" y="79"/>
                    <a:pt x="228" y="76"/>
                    <a:pt x="226" y="74"/>
                  </a:cubicBezTo>
                  <a:cubicBezTo>
                    <a:pt x="232" y="69"/>
                    <a:pt x="238" y="64"/>
                    <a:pt x="240" y="62"/>
                  </a:cubicBezTo>
                  <a:cubicBezTo>
                    <a:pt x="241" y="61"/>
                    <a:pt x="241" y="60"/>
                    <a:pt x="241" y="59"/>
                  </a:cubicBezTo>
                  <a:cubicBezTo>
                    <a:pt x="242" y="57"/>
                    <a:pt x="241" y="56"/>
                    <a:pt x="240" y="55"/>
                  </a:cubicBezTo>
                  <a:cubicBezTo>
                    <a:pt x="239" y="53"/>
                    <a:pt x="238" y="52"/>
                    <a:pt x="237" y="52"/>
                  </a:cubicBezTo>
                  <a:cubicBezTo>
                    <a:pt x="235" y="52"/>
                    <a:pt x="234" y="52"/>
                    <a:pt x="233" y="53"/>
                  </a:cubicBezTo>
                  <a:cubicBezTo>
                    <a:pt x="231" y="54"/>
                    <a:pt x="224" y="58"/>
                    <a:pt x="217" y="62"/>
                  </a:cubicBezTo>
                  <a:cubicBezTo>
                    <a:pt x="216" y="60"/>
                    <a:pt x="214" y="58"/>
                    <a:pt x="212" y="56"/>
                  </a:cubicBezTo>
                  <a:cubicBezTo>
                    <a:pt x="217" y="50"/>
                    <a:pt x="222" y="43"/>
                    <a:pt x="223" y="42"/>
                  </a:cubicBezTo>
                  <a:cubicBezTo>
                    <a:pt x="224" y="41"/>
                    <a:pt x="224" y="39"/>
                    <a:pt x="224" y="38"/>
                  </a:cubicBezTo>
                  <a:cubicBezTo>
                    <a:pt x="224" y="36"/>
                    <a:pt x="223" y="35"/>
                    <a:pt x="222" y="34"/>
                  </a:cubicBezTo>
                  <a:cubicBezTo>
                    <a:pt x="221" y="33"/>
                    <a:pt x="219" y="32"/>
                    <a:pt x="218" y="32"/>
                  </a:cubicBezTo>
                  <a:cubicBezTo>
                    <a:pt x="216" y="32"/>
                    <a:pt x="215" y="33"/>
                    <a:pt x="214" y="34"/>
                  </a:cubicBezTo>
                  <a:cubicBezTo>
                    <a:pt x="213" y="35"/>
                    <a:pt x="206" y="41"/>
                    <a:pt x="201" y="46"/>
                  </a:cubicBezTo>
                  <a:cubicBezTo>
                    <a:pt x="199" y="44"/>
                    <a:pt x="197" y="43"/>
                    <a:pt x="194" y="41"/>
                  </a:cubicBezTo>
                  <a:cubicBezTo>
                    <a:pt x="198" y="34"/>
                    <a:pt x="201" y="27"/>
                    <a:pt x="202" y="25"/>
                  </a:cubicBezTo>
                  <a:cubicBezTo>
                    <a:pt x="202" y="24"/>
                    <a:pt x="202" y="22"/>
                    <a:pt x="202" y="21"/>
                  </a:cubicBezTo>
                  <a:cubicBezTo>
                    <a:pt x="201" y="19"/>
                    <a:pt x="201" y="18"/>
                    <a:pt x="199" y="17"/>
                  </a:cubicBezTo>
                  <a:cubicBezTo>
                    <a:pt x="198" y="17"/>
                    <a:pt x="196" y="17"/>
                    <a:pt x="195" y="17"/>
                  </a:cubicBezTo>
                  <a:cubicBezTo>
                    <a:pt x="194" y="17"/>
                    <a:pt x="192" y="18"/>
                    <a:pt x="191" y="19"/>
                  </a:cubicBezTo>
                  <a:cubicBezTo>
                    <a:pt x="190" y="20"/>
                    <a:pt x="186" y="27"/>
                    <a:pt x="181" y="34"/>
                  </a:cubicBezTo>
                  <a:cubicBezTo>
                    <a:pt x="179" y="32"/>
                    <a:pt x="176" y="31"/>
                    <a:pt x="174" y="30"/>
                  </a:cubicBezTo>
                  <a:cubicBezTo>
                    <a:pt x="176" y="23"/>
                    <a:pt x="178" y="15"/>
                    <a:pt x="178" y="13"/>
                  </a:cubicBezTo>
                  <a:cubicBezTo>
                    <a:pt x="178" y="12"/>
                    <a:pt x="178" y="10"/>
                    <a:pt x="177" y="9"/>
                  </a:cubicBezTo>
                  <a:cubicBezTo>
                    <a:pt x="176" y="8"/>
                    <a:pt x="175" y="7"/>
                    <a:pt x="174" y="6"/>
                  </a:cubicBezTo>
                  <a:cubicBezTo>
                    <a:pt x="172" y="6"/>
                    <a:pt x="171" y="6"/>
                    <a:pt x="170" y="6"/>
                  </a:cubicBezTo>
                  <a:cubicBezTo>
                    <a:pt x="168" y="7"/>
                    <a:pt x="167" y="8"/>
                    <a:pt x="167" y="9"/>
                  </a:cubicBezTo>
                  <a:cubicBezTo>
                    <a:pt x="166" y="11"/>
                    <a:pt x="162" y="19"/>
                    <a:pt x="159" y="26"/>
                  </a:cubicBezTo>
                  <a:cubicBezTo>
                    <a:pt x="157" y="25"/>
                    <a:pt x="154" y="24"/>
                    <a:pt x="152" y="24"/>
                  </a:cubicBezTo>
                  <a:cubicBezTo>
                    <a:pt x="152" y="16"/>
                    <a:pt x="152" y="8"/>
                    <a:pt x="152" y="6"/>
                  </a:cubicBezTo>
                  <a:cubicBezTo>
                    <a:pt x="152" y="5"/>
                    <a:pt x="151" y="3"/>
                    <a:pt x="151" y="2"/>
                  </a:cubicBezTo>
                  <a:cubicBezTo>
                    <a:pt x="150" y="1"/>
                    <a:pt x="148" y="1"/>
                    <a:pt x="147" y="0"/>
                  </a:cubicBezTo>
                  <a:cubicBezTo>
                    <a:pt x="145" y="0"/>
                    <a:pt x="144" y="1"/>
                    <a:pt x="143" y="1"/>
                  </a:cubicBezTo>
                  <a:cubicBezTo>
                    <a:pt x="141" y="2"/>
                    <a:pt x="140" y="3"/>
                    <a:pt x="140" y="5"/>
                  </a:cubicBezTo>
                  <a:cubicBezTo>
                    <a:pt x="140" y="7"/>
                    <a:pt x="138" y="15"/>
                    <a:pt x="137" y="22"/>
                  </a:cubicBezTo>
                  <a:cubicBezTo>
                    <a:pt x="135" y="22"/>
                    <a:pt x="134" y="22"/>
                    <a:pt x="133" y="22"/>
                  </a:cubicBezTo>
                  <a:cubicBezTo>
                    <a:pt x="132" y="22"/>
                    <a:pt x="130" y="22"/>
                    <a:pt x="129" y="22"/>
                  </a:cubicBezTo>
                  <a:cubicBezTo>
                    <a:pt x="127" y="15"/>
                    <a:pt x="126" y="7"/>
                    <a:pt x="125" y="5"/>
                  </a:cubicBezTo>
                  <a:cubicBezTo>
                    <a:pt x="125" y="3"/>
                    <a:pt x="124" y="2"/>
                    <a:pt x="123" y="1"/>
                  </a:cubicBezTo>
                  <a:cubicBezTo>
                    <a:pt x="122" y="1"/>
                    <a:pt x="120" y="0"/>
                    <a:pt x="119" y="0"/>
                  </a:cubicBezTo>
                  <a:cubicBezTo>
                    <a:pt x="117" y="1"/>
                    <a:pt x="116" y="1"/>
                    <a:pt x="115" y="2"/>
                  </a:cubicBezTo>
                  <a:cubicBezTo>
                    <a:pt x="114" y="3"/>
                    <a:pt x="113" y="5"/>
                    <a:pt x="113" y="6"/>
                  </a:cubicBezTo>
                  <a:cubicBezTo>
                    <a:pt x="113" y="8"/>
                    <a:pt x="114" y="16"/>
                    <a:pt x="114" y="24"/>
                  </a:cubicBezTo>
                  <a:cubicBezTo>
                    <a:pt x="111" y="24"/>
                    <a:pt x="109" y="25"/>
                    <a:pt x="106" y="26"/>
                  </a:cubicBezTo>
                  <a:cubicBezTo>
                    <a:pt x="103" y="19"/>
                    <a:pt x="100" y="11"/>
                    <a:pt x="99" y="9"/>
                  </a:cubicBezTo>
                  <a:cubicBezTo>
                    <a:pt x="98" y="8"/>
                    <a:pt x="97" y="7"/>
                    <a:pt x="96" y="6"/>
                  </a:cubicBezTo>
                  <a:cubicBezTo>
                    <a:pt x="95" y="6"/>
                    <a:pt x="93" y="6"/>
                    <a:pt x="92" y="6"/>
                  </a:cubicBezTo>
                  <a:cubicBezTo>
                    <a:pt x="90" y="7"/>
                    <a:pt x="89" y="8"/>
                    <a:pt x="88" y="9"/>
                  </a:cubicBezTo>
                  <a:cubicBezTo>
                    <a:pt x="88" y="10"/>
                    <a:pt x="87" y="12"/>
                    <a:pt x="88" y="13"/>
                  </a:cubicBezTo>
                  <a:cubicBezTo>
                    <a:pt x="88" y="15"/>
                    <a:pt x="90" y="23"/>
                    <a:pt x="92" y="30"/>
                  </a:cubicBezTo>
                  <a:cubicBezTo>
                    <a:pt x="89" y="31"/>
                    <a:pt x="87" y="32"/>
                    <a:pt x="84" y="34"/>
                  </a:cubicBezTo>
                  <a:cubicBezTo>
                    <a:pt x="80" y="27"/>
                    <a:pt x="75" y="20"/>
                    <a:pt x="74" y="19"/>
                  </a:cubicBezTo>
                  <a:cubicBezTo>
                    <a:pt x="73" y="18"/>
                    <a:pt x="72" y="17"/>
                    <a:pt x="71" y="17"/>
                  </a:cubicBezTo>
                  <a:cubicBezTo>
                    <a:pt x="69" y="17"/>
                    <a:pt x="68" y="17"/>
                    <a:pt x="66" y="17"/>
                  </a:cubicBezTo>
                  <a:cubicBezTo>
                    <a:pt x="65" y="18"/>
                    <a:pt x="64" y="19"/>
                    <a:pt x="64" y="21"/>
                  </a:cubicBezTo>
                  <a:cubicBezTo>
                    <a:pt x="63" y="22"/>
                    <a:pt x="63" y="24"/>
                    <a:pt x="64" y="25"/>
                  </a:cubicBezTo>
                  <a:cubicBezTo>
                    <a:pt x="64" y="27"/>
                    <a:pt x="68" y="34"/>
                    <a:pt x="71" y="41"/>
                  </a:cubicBezTo>
                  <a:cubicBezTo>
                    <a:pt x="69" y="43"/>
                    <a:pt x="67" y="44"/>
                    <a:pt x="65" y="46"/>
                  </a:cubicBezTo>
                  <a:cubicBezTo>
                    <a:pt x="59" y="41"/>
                    <a:pt x="53" y="35"/>
                    <a:pt x="52" y="34"/>
                  </a:cubicBezTo>
                  <a:cubicBezTo>
                    <a:pt x="51" y="33"/>
                    <a:pt x="49" y="32"/>
                    <a:pt x="48" y="32"/>
                  </a:cubicBezTo>
                  <a:cubicBezTo>
                    <a:pt x="46" y="32"/>
                    <a:pt x="45" y="33"/>
                    <a:pt x="44" y="34"/>
                  </a:cubicBezTo>
                  <a:cubicBezTo>
                    <a:pt x="43" y="35"/>
                    <a:pt x="42" y="36"/>
                    <a:pt x="42" y="38"/>
                  </a:cubicBezTo>
                  <a:cubicBezTo>
                    <a:pt x="42" y="39"/>
                    <a:pt x="42" y="41"/>
                    <a:pt x="43" y="42"/>
                  </a:cubicBezTo>
                  <a:cubicBezTo>
                    <a:pt x="44" y="43"/>
                    <a:pt x="49" y="50"/>
                    <a:pt x="54" y="56"/>
                  </a:cubicBezTo>
                  <a:cubicBezTo>
                    <a:pt x="52" y="58"/>
                    <a:pt x="50" y="60"/>
                    <a:pt x="48" y="62"/>
                  </a:cubicBezTo>
                  <a:cubicBezTo>
                    <a:pt x="42" y="58"/>
                    <a:pt x="35" y="54"/>
                    <a:pt x="33" y="53"/>
                  </a:cubicBezTo>
                  <a:cubicBezTo>
                    <a:pt x="32" y="52"/>
                    <a:pt x="30" y="52"/>
                    <a:pt x="29" y="52"/>
                  </a:cubicBezTo>
                  <a:cubicBezTo>
                    <a:pt x="27" y="52"/>
                    <a:pt x="26" y="53"/>
                    <a:pt x="25" y="55"/>
                  </a:cubicBezTo>
                  <a:cubicBezTo>
                    <a:pt x="24" y="56"/>
                    <a:pt x="24" y="57"/>
                    <a:pt x="24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7" y="64"/>
                    <a:pt x="34" y="69"/>
                    <a:pt x="39" y="74"/>
                  </a:cubicBezTo>
                  <a:cubicBezTo>
                    <a:pt x="38" y="76"/>
                    <a:pt x="37" y="79"/>
                    <a:pt x="35" y="81"/>
                  </a:cubicBezTo>
                  <a:cubicBezTo>
                    <a:pt x="28" y="78"/>
                    <a:pt x="20" y="76"/>
                    <a:pt x="19" y="75"/>
                  </a:cubicBezTo>
                  <a:cubicBezTo>
                    <a:pt x="17" y="75"/>
                    <a:pt x="16" y="75"/>
                    <a:pt x="14" y="76"/>
                  </a:cubicBezTo>
                  <a:cubicBezTo>
                    <a:pt x="13" y="76"/>
                    <a:pt x="12" y="77"/>
                    <a:pt x="11" y="79"/>
                  </a:cubicBezTo>
                  <a:cubicBezTo>
                    <a:pt x="11" y="80"/>
                    <a:pt x="11" y="81"/>
                    <a:pt x="11" y="83"/>
                  </a:cubicBezTo>
                  <a:cubicBezTo>
                    <a:pt x="12" y="84"/>
                    <a:pt x="12" y="86"/>
                    <a:pt x="14" y="86"/>
                  </a:cubicBezTo>
                  <a:cubicBezTo>
                    <a:pt x="15" y="87"/>
                    <a:pt x="23" y="91"/>
                    <a:pt x="29" y="95"/>
                  </a:cubicBezTo>
                  <a:cubicBezTo>
                    <a:pt x="28" y="97"/>
                    <a:pt x="28" y="100"/>
                    <a:pt x="27" y="102"/>
                  </a:cubicBezTo>
                  <a:cubicBezTo>
                    <a:pt x="19" y="101"/>
                    <a:pt x="11" y="100"/>
                    <a:pt x="9" y="100"/>
                  </a:cubicBezTo>
                  <a:cubicBezTo>
                    <a:pt x="8" y="100"/>
                    <a:pt x="6" y="101"/>
                    <a:pt x="5" y="101"/>
                  </a:cubicBezTo>
                  <a:cubicBezTo>
                    <a:pt x="4" y="102"/>
                    <a:pt x="3" y="104"/>
                    <a:pt x="3" y="105"/>
                  </a:cubicBezTo>
                  <a:cubicBezTo>
                    <a:pt x="2" y="107"/>
                    <a:pt x="3" y="108"/>
                    <a:pt x="3" y="109"/>
                  </a:cubicBezTo>
                  <a:cubicBezTo>
                    <a:pt x="4" y="111"/>
                    <a:pt x="5" y="112"/>
                    <a:pt x="7" y="112"/>
                  </a:cubicBezTo>
                  <a:cubicBezTo>
                    <a:pt x="8" y="113"/>
                    <a:pt x="16" y="115"/>
                    <a:pt x="24" y="117"/>
                  </a:cubicBezTo>
                  <a:cubicBezTo>
                    <a:pt x="23" y="120"/>
                    <a:pt x="23" y="122"/>
                    <a:pt x="23" y="125"/>
                  </a:cubicBezTo>
                  <a:cubicBezTo>
                    <a:pt x="15" y="126"/>
                    <a:pt x="7" y="127"/>
                    <a:pt x="5" y="127"/>
                  </a:cubicBezTo>
                  <a:cubicBezTo>
                    <a:pt x="4" y="127"/>
                    <a:pt x="2" y="128"/>
                    <a:pt x="1" y="129"/>
                  </a:cubicBezTo>
                  <a:cubicBezTo>
                    <a:pt x="0" y="130"/>
                    <a:pt x="0" y="131"/>
                    <a:pt x="0" y="133"/>
                  </a:cubicBezTo>
                  <a:cubicBezTo>
                    <a:pt x="0" y="134"/>
                    <a:pt x="0" y="136"/>
                    <a:pt x="1" y="137"/>
                  </a:cubicBezTo>
                  <a:cubicBezTo>
                    <a:pt x="2" y="138"/>
                    <a:pt x="4" y="139"/>
                    <a:pt x="5" y="139"/>
                  </a:cubicBezTo>
                  <a:cubicBezTo>
                    <a:pt x="7" y="139"/>
                    <a:pt x="15" y="140"/>
                    <a:pt x="23" y="140"/>
                  </a:cubicBezTo>
                  <a:cubicBezTo>
                    <a:pt x="23" y="143"/>
                    <a:pt x="23" y="146"/>
                    <a:pt x="24" y="148"/>
                  </a:cubicBezTo>
                  <a:cubicBezTo>
                    <a:pt x="16" y="150"/>
                    <a:pt x="8" y="153"/>
                    <a:pt x="7" y="153"/>
                  </a:cubicBezTo>
                  <a:cubicBezTo>
                    <a:pt x="5" y="154"/>
                    <a:pt x="4" y="155"/>
                    <a:pt x="3" y="156"/>
                  </a:cubicBezTo>
                  <a:cubicBezTo>
                    <a:pt x="3" y="157"/>
                    <a:pt x="2" y="159"/>
                    <a:pt x="3" y="160"/>
                  </a:cubicBezTo>
                  <a:cubicBezTo>
                    <a:pt x="3" y="162"/>
                    <a:pt x="4" y="163"/>
                    <a:pt x="5" y="164"/>
                  </a:cubicBezTo>
                  <a:cubicBezTo>
                    <a:pt x="6" y="165"/>
                    <a:pt x="8" y="165"/>
                    <a:pt x="9" y="165"/>
                  </a:cubicBezTo>
                  <a:cubicBezTo>
                    <a:pt x="11" y="165"/>
                    <a:pt x="19" y="164"/>
                    <a:pt x="27" y="163"/>
                  </a:cubicBezTo>
                  <a:cubicBezTo>
                    <a:pt x="28" y="166"/>
                    <a:pt x="28" y="168"/>
                    <a:pt x="29" y="171"/>
                  </a:cubicBezTo>
                  <a:cubicBezTo>
                    <a:pt x="23" y="174"/>
                    <a:pt x="15" y="178"/>
                    <a:pt x="14" y="179"/>
                  </a:cubicBezTo>
                  <a:cubicBezTo>
                    <a:pt x="12" y="180"/>
                    <a:pt x="12" y="181"/>
                    <a:pt x="11" y="183"/>
                  </a:cubicBezTo>
                  <a:cubicBezTo>
                    <a:pt x="11" y="184"/>
                    <a:pt x="11" y="186"/>
                    <a:pt x="11" y="187"/>
                  </a:cubicBezTo>
                  <a:cubicBezTo>
                    <a:pt x="12" y="188"/>
                    <a:pt x="13" y="189"/>
                    <a:pt x="14" y="190"/>
                  </a:cubicBezTo>
                  <a:cubicBezTo>
                    <a:pt x="16" y="191"/>
                    <a:pt x="17" y="191"/>
                    <a:pt x="19" y="190"/>
                  </a:cubicBezTo>
                  <a:cubicBezTo>
                    <a:pt x="20" y="190"/>
                    <a:pt x="28" y="187"/>
                    <a:pt x="35" y="185"/>
                  </a:cubicBezTo>
                  <a:cubicBezTo>
                    <a:pt x="37" y="187"/>
                    <a:pt x="38" y="189"/>
                    <a:pt x="39" y="191"/>
                  </a:cubicBezTo>
                  <a:cubicBezTo>
                    <a:pt x="34" y="196"/>
                    <a:pt x="27" y="202"/>
                    <a:pt x="26" y="203"/>
                  </a:cubicBezTo>
                  <a:cubicBezTo>
                    <a:pt x="25" y="204"/>
                    <a:pt x="24" y="205"/>
                    <a:pt x="24" y="207"/>
                  </a:cubicBezTo>
                  <a:cubicBezTo>
                    <a:pt x="24" y="208"/>
                    <a:pt x="24" y="210"/>
                    <a:pt x="25" y="211"/>
                  </a:cubicBezTo>
                  <a:cubicBezTo>
                    <a:pt x="26" y="212"/>
                    <a:pt x="27" y="213"/>
                    <a:pt x="29" y="213"/>
                  </a:cubicBezTo>
                  <a:cubicBezTo>
                    <a:pt x="30" y="214"/>
                    <a:pt x="32" y="214"/>
                    <a:pt x="33" y="213"/>
                  </a:cubicBezTo>
                  <a:cubicBezTo>
                    <a:pt x="35" y="212"/>
                    <a:pt x="42" y="208"/>
                    <a:pt x="48" y="204"/>
                  </a:cubicBezTo>
                  <a:cubicBezTo>
                    <a:pt x="50" y="206"/>
                    <a:pt x="52" y="208"/>
                    <a:pt x="54" y="209"/>
                  </a:cubicBezTo>
                  <a:cubicBezTo>
                    <a:pt x="49" y="216"/>
                    <a:pt x="44" y="222"/>
                    <a:pt x="43" y="224"/>
                  </a:cubicBezTo>
                  <a:cubicBezTo>
                    <a:pt x="42" y="225"/>
                    <a:pt x="42" y="227"/>
                    <a:pt x="42" y="228"/>
                  </a:cubicBezTo>
                  <a:cubicBezTo>
                    <a:pt x="42" y="229"/>
                    <a:pt x="43" y="231"/>
                    <a:pt x="44" y="232"/>
                  </a:cubicBezTo>
                  <a:cubicBezTo>
                    <a:pt x="45" y="233"/>
                    <a:pt x="46" y="233"/>
                    <a:pt x="48" y="233"/>
                  </a:cubicBezTo>
                  <a:cubicBezTo>
                    <a:pt x="49" y="233"/>
                    <a:pt x="51" y="233"/>
                    <a:pt x="52" y="232"/>
                  </a:cubicBezTo>
                  <a:cubicBezTo>
                    <a:pt x="53" y="231"/>
                    <a:pt x="59" y="225"/>
                    <a:pt x="65" y="220"/>
                  </a:cubicBezTo>
                  <a:cubicBezTo>
                    <a:pt x="67" y="221"/>
                    <a:pt x="69" y="223"/>
                    <a:pt x="71" y="224"/>
                  </a:cubicBezTo>
                  <a:cubicBezTo>
                    <a:pt x="68" y="231"/>
                    <a:pt x="64" y="239"/>
                    <a:pt x="64" y="241"/>
                  </a:cubicBezTo>
                  <a:cubicBezTo>
                    <a:pt x="63" y="242"/>
                    <a:pt x="63" y="243"/>
                    <a:pt x="64" y="245"/>
                  </a:cubicBezTo>
                  <a:cubicBezTo>
                    <a:pt x="64" y="246"/>
                    <a:pt x="65" y="247"/>
                    <a:pt x="66" y="248"/>
                  </a:cubicBezTo>
                  <a:cubicBezTo>
                    <a:pt x="68" y="249"/>
                    <a:pt x="69" y="249"/>
                    <a:pt x="71" y="249"/>
                  </a:cubicBezTo>
                  <a:cubicBezTo>
                    <a:pt x="72" y="249"/>
                    <a:pt x="73" y="248"/>
                    <a:pt x="74" y="247"/>
                  </a:cubicBezTo>
                  <a:cubicBezTo>
                    <a:pt x="75" y="245"/>
                    <a:pt x="80" y="238"/>
                    <a:pt x="84" y="232"/>
                  </a:cubicBezTo>
                  <a:cubicBezTo>
                    <a:pt x="87" y="233"/>
                    <a:pt x="89" y="234"/>
                    <a:pt x="92" y="235"/>
                  </a:cubicBezTo>
                  <a:cubicBezTo>
                    <a:pt x="90" y="243"/>
                    <a:pt x="88" y="251"/>
                    <a:pt x="88" y="253"/>
                  </a:cubicBezTo>
                  <a:cubicBezTo>
                    <a:pt x="87" y="254"/>
                    <a:pt x="88" y="256"/>
                    <a:pt x="88" y="257"/>
                  </a:cubicBezTo>
                  <a:cubicBezTo>
                    <a:pt x="89" y="258"/>
                    <a:pt x="90" y="259"/>
                    <a:pt x="92" y="259"/>
                  </a:cubicBezTo>
                  <a:cubicBezTo>
                    <a:pt x="93" y="260"/>
                    <a:pt x="95" y="260"/>
                    <a:pt x="96" y="259"/>
                  </a:cubicBezTo>
                  <a:cubicBezTo>
                    <a:pt x="97" y="259"/>
                    <a:pt x="98" y="258"/>
                    <a:pt x="99" y="256"/>
                  </a:cubicBezTo>
                  <a:cubicBezTo>
                    <a:pt x="100" y="255"/>
                    <a:pt x="103" y="247"/>
                    <a:pt x="106" y="240"/>
                  </a:cubicBezTo>
                  <a:cubicBezTo>
                    <a:pt x="109" y="241"/>
                    <a:pt x="111" y="241"/>
                    <a:pt x="114" y="241"/>
                  </a:cubicBezTo>
                  <a:cubicBezTo>
                    <a:pt x="114" y="249"/>
                    <a:pt x="113" y="258"/>
                    <a:pt x="113" y="259"/>
                  </a:cubicBezTo>
                  <a:cubicBezTo>
                    <a:pt x="113" y="261"/>
                    <a:pt x="114" y="262"/>
                    <a:pt x="115" y="263"/>
                  </a:cubicBezTo>
                  <a:cubicBezTo>
                    <a:pt x="116" y="264"/>
                    <a:pt x="117" y="265"/>
                    <a:pt x="119" y="265"/>
                  </a:cubicBezTo>
                  <a:cubicBezTo>
                    <a:pt x="120" y="265"/>
                    <a:pt x="122" y="265"/>
                    <a:pt x="123" y="264"/>
                  </a:cubicBezTo>
                  <a:cubicBezTo>
                    <a:pt x="124" y="263"/>
                    <a:pt x="125" y="262"/>
                    <a:pt x="125" y="261"/>
                  </a:cubicBezTo>
                  <a:cubicBezTo>
                    <a:pt x="126" y="259"/>
                    <a:pt x="127" y="251"/>
                    <a:pt x="129" y="243"/>
                  </a:cubicBezTo>
                  <a:cubicBezTo>
                    <a:pt x="130" y="243"/>
                    <a:pt x="132" y="243"/>
                    <a:pt x="133" y="243"/>
                  </a:cubicBezTo>
                  <a:cubicBezTo>
                    <a:pt x="134" y="243"/>
                    <a:pt x="135" y="243"/>
                    <a:pt x="137" y="243"/>
                  </a:cubicBezTo>
                  <a:cubicBezTo>
                    <a:pt x="138" y="251"/>
                    <a:pt x="140" y="259"/>
                    <a:pt x="140" y="261"/>
                  </a:cubicBezTo>
                  <a:cubicBezTo>
                    <a:pt x="140" y="262"/>
                    <a:pt x="141" y="263"/>
                    <a:pt x="143" y="264"/>
                  </a:cubicBezTo>
                  <a:cubicBezTo>
                    <a:pt x="144" y="265"/>
                    <a:pt x="145" y="265"/>
                    <a:pt x="147" y="265"/>
                  </a:cubicBezTo>
                  <a:cubicBezTo>
                    <a:pt x="148" y="265"/>
                    <a:pt x="150" y="264"/>
                    <a:pt x="151" y="263"/>
                  </a:cubicBezTo>
                  <a:cubicBezTo>
                    <a:pt x="151" y="262"/>
                    <a:pt x="152" y="261"/>
                    <a:pt x="152" y="259"/>
                  </a:cubicBezTo>
                  <a:cubicBezTo>
                    <a:pt x="152" y="258"/>
                    <a:pt x="152" y="249"/>
                    <a:pt x="152" y="241"/>
                  </a:cubicBezTo>
                  <a:cubicBezTo>
                    <a:pt x="154" y="241"/>
                    <a:pt x="157" y="241"/>
                    <a:pt x="159" y="240"/>
                  </a:cubicBezTo>
                  <a:cubicBezTo>
                    <a:pt x="162" y="247"/>
                    <a:pt x="166" y="255"/>
                    <a:pt x="167" y="256"/>
                  </a:cubicBezTo>
                  <a:cubicBezTo>
                    <a:pt x="167" y="258"/>
                    <a:pt x="168" y="259"/>
                    <a:pt x="170" y="259"/>
                  </a:cubicBezTo>
                  <a:cubicBezTo>
                    <a:pt x="171" y="260"/>
                    <a:pt x="172" y="260"/>
                    <a:pt x="174" y="259"/>
                  </a:cubicBezTo>
                  <a:cubicBezTo>
                    <a:pt x="175" y="259"/>
                    <a:pt x="176" y="258"/>
                    <a:pt x="177" y="257"/>
                  </a:cubicBezTo>
                  <a:cubicBezTo>
                    <a:pt x="178" y="256"/>
                    <a:pt x="178" y="254"/>
                    <a:pt x="178" y="253"/>
                  </a:cubicBezTo>
                  <a:cubicBezTo>
                    <a:pt x="178" y="251"/>
                    <a:pt x="176" y="243"/>
                    <a:pt x="174" y="235"/>
                  </a:cubicBezTo>
                  <a:cubicBezTo>
                    <a:pt x="176" y="234"/>
                    <a:pt x="179" y="233"/>
                    <a:pt x="181" y="232"/>
                  </a:cubicBezTo>
                  <a:cubicBezTo>
                    <a:pt x="186" y="238"/>
                    <a:pt x="190" y="245"/>
                    <a:pt x="191" y="247"/>
                  </a:cubicBezTo>
                  <a:cubicBezTo>
                    <a:pt x="192" y="248"/>
                    <a:pt x="194" y="249"/>
                    <a:pt x="195" y="249"/>
                  </a:cubicBezTo>
                  <a:cubicBezTo>
                    <a:pt x="196" y="249"/>
                    <a:pt x="198" y="249"/>
                    <a:pt x="199" y="248"/>
                  </a:cubicBezTo>
                  <a:cubicBezTo>
                    <a:pt x="201" y="247"/>
                    <a:pt x="201" y="246"/>
                    <a:pt x="202" y="245"/>
                  </a:cubicBezTo>
                  <a:cubicBezTo>
                    <a:pt x="202" y="243"/>
                    <a:pt x="202" y="242"/>
                    <a:pt x="202" y="241"/>
                  </a:cubicBezTo>
                  <a:cubicBezTo>
                    <a:pt x="201" y="239"/>
                    <a:pt x="198" y="231"/>
                    <a:pt x="194" y="224"/>
                  </a:cubicBezTo>
                  <a:cubicBezTo>
                    <a:pt x="197" y="223"/>
                    <a:pt x="199" y="221"/>
                    <a:pt x="201" y="220"/>
                  </a:cubicBezTo>
                  <a:cubicBezTo>
                    <a:pt x="206" y="225"/>
                    <a:pt x="213" y="231"/>
                    <a:pt x="214" y="232"/>
                  </a:cubicBezTo>
                  <a:cubicBezTo>
                    <a:pt x="215" y="233"/>
                    <a:pt x="216" y="233"/>
                    <a:pt x="218" y="233"/>
                  </a:cubicBezTo>
                  <a:cubicBezTo>
                    <a:pt x="219" y="233"/>
                    <a:pt x="221" y="233"/>
                    <a:pt x="222" y="232"/>
                  </a:cubicBezTo>
                  <a:cubicBezTo>
                    <a:pt x="223" y="231"/>
                    <a:pt x="224" y="229"/>
                    <a:pt x="224" y="228"/>
                  </a:cubicBezTo>
                  <a:cubicBezTo>
                    <a:pt x="224" y="227"/>
                    <a:pt x="224" y="225"/>
                    <a:pt x="223" y="224"/>
                  </a:cubicBezTo>
                  <a:cubicBezTo>
                    <a:pt x="222" y="222"/>
                    <a:pt x="217" y="216"/>
                    <a:pt x="212" y="209"/>
                  </a:cubicBezTo>
                  <a:cubicBezTo>
                    <a:pt x="214" y="208"/>
                    <a:pt x="216" y="206"/>
                    <a:pt x="217" y="204"/>
                  </a:cubicBezTo>
                  <a:cubicBezTo>
                    <a:pt x="224" y="208"/>
                    <a:pt x="231" y="212"/>
                    <a:pt x="233" y="213"/>
                  </a:cubicBezTo>
                  <a:cubicBezTo>
                    <a:pt x="234" y="214"/>
                    <a:pt x="235" y="214"/>
                    <a:pt x="237" y="213"/>
                  </a:cubicBezTo>
                  <a:cubicBezTo>
                    <a:pt x="238" y="213"/>
                    <a:pt x="239" y="212"/>
                    <a:pt x="240" y="211"/>
                  </a:cubicBezTo>
                  <a:cubicBezTo>
                    <a:pt x="241" y="210"/>
                    <a:pt x="242" y="208"/>
                    <a:pt x="241" y="207"/>
                  </a:cubicBezTo>
                  <a:cubicBezTo>
                    <a:pt x="241" y="205"/>
                    <a:pt x="241" y="204"/>
                    <a:pt x="240" y="203"/>
                  </a:cubicBezTo>
                  <a:cubicBezTo>
                    <a:pt x="238" y="202"/>
                    <a:pt x="232" y="196"/>
                    <a:pt x="226" y="191"/>
                  </a:cubicBezTo>
                  <a:cubicBezTo>
                    <a:pt x="228" y="189"/>
                    <a:pt x="229" y="187"/>
                    <a:pt x="230" y="185"/>
                  </a:cubicBezTo>
                  <a:cubicBezTo>
                    <a:pt x="237" y="187"/>
                    <a:pt x="245" y="190"/>
                    <a:pt x="247" y="190"/>
                  </a:cubicBezTo>
                  <a:cubicBezTo>
                    <a:pt x="248" y="191"/>
                    <a:pt x="250" y="191"/>
                    <a:pt x="251" y="190"/>
                  </a:cubicBezTo>
                  <a:cubicBezTo>
                    <a:pt x="253" y="189"/>
                    <a:pt x="254" y="188"/>
                    <a:pt x="254" y="187"/>
                  </a:cubicBezTo>
                  <a:cubicBezTo>
                    <a:pt x="255" y="186"/>
                    <a:pt x="255" y="184"/>
                    <a:pt x="254" y="183"/>
                  </a:cubicBezTo>
                  <a:cubicBezTo>
                    <a:pt x="254" y="181"/>
                    <a:pt x="253" y="180"/>
                    <a:pt x="252" y="179"/>
                  </a:cubicBezTo>
                  <a:cubicBezTo>
                    <a:pt x="250" y="178"/>
                    <a:pt x="243" y="174"/>
                    <a:pt x="236" y="171"/>
                  </a:cubicBezTo>
                  <a:cubicBezTo>
                    <a:pt x="237" y="168"/>
                    <a:pt x="238" y="166"/>
                    <a:pt x="239" y="163"/>
                  </a:cubicBezTo>
                  <a:cubicBezTo>
                    <a:pt x="246" y="164"/>
                    <a:pt x="255" y="165"/>
                    <a:pt x="256" y="165"/>
                  </a:cubicBezTo>
                  <a:cubicBezTo>
                    <a:pt x="258" y="165"/>
                    <a:pt x="259" y="165"/>
                    <a:pt x="261" y="164"/>
                  </a:cubicBezTo>
                  <a:cubicBezTo>
                    <a:pt x="262" y="163"/>
                    <a:pt x="262" y="162"/>
                    <a:pt x="263" y="160"/>
                  </a:cubicBezTo>
                  <a:cubicBezTo>
                    <a:pt x="263" y="159"/>
                    <a:pt x="263" y="157"/>
                    <a:pt x="262" y="156"/>
                  </a:cubicBezTo>
                  <a:cubicBezTo>
                    <a:pt x="261" y="155"/>
                    <a:pt x="260" y="154"/>
                    <a:pt x="259" y="153"/>
                  </a:cubicBezTo>
                  <a:cubicBezTo>
                    <a:pt x="257" y="153"/>
                    <a:pt x="249" y="150"/>
                    <a:pt x="242" y="148"/>
                  </a:cubicBezTo>
                  <a:cubicBezTo>
                    <a:pt x="242" y="146"/>
                    <a:pt x="243" y="143"/>
                    <a:pt x="243" y="140"/>
                  </a:cubicBezTo>
                  <a:cubicBezTo>
                    <a:pt x="250" y="140"/>
                    <a:pt x="259" y="139"/>
                    <a:pt x="260" y="139"/>
                  </a:cubicBezTo>
                  <a:close/>
                  <a:moveTo>
                    <a:pt x="133" y="221"/>
                  </a:moveTo>
                  <a:cubicBezTo>
                    <a:pt x="84" y="221"/>
                    <a:pt x="45" y="181"/>
                    <a:pt x="45" y="133"/>
                  </a:cubicBezTo>
                  <a:cubicBezTo>
                    <a:pt x="45" y="84"/>
                    <a:pt x="84" y="45"/>
                    <a:pt x="133" y="45"/>
                  </a:cubicBezTo>
                  <a:cubicBezTo>
                    <a:pt x="181" y="45"/>
                    <a:pt x="221" y="84"/>
                    <a:pt x="221" y="133"/>
                  </a:cubicBezTo>
                  <a:cubicBezTo>
                    <a:pt x="221" y="181"/>
                    <a:pt x="181" y="221"/>
                    <a:pt x="133" y="221"/>
                  </a:cubicBezTo>
                  <a:close/>
                </a:path>
              </a:pathLst>
            </a:custGeom>
            <a:solidFill>
              <a:srgbClr val="6B8A9D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4" name="ïṧliḋe">
              <a:extLst>
                <a:ext uri="{FF2B5EF4-FFF2-40B4-BE49-F238E27FC236}">
                  <a16:creationId xmlns:a16="http://schemas.microsoft.com/office/drawing/2014/main" id="{6C6E0ED5-A4DB-DDFA-0217-3387469FDAA7}"/>
                </a:ext>
              </a:extLst>
            </p:cNvPr>
            <p:cNvSpPr/>
            <p:nvPr/>
          </p:nvSpPr>
          <p:spPr bwMode="auto">
            <a:xfrm>
              <a:off x="4081571" y="4807149"/>
              <a:ext cx="42705" cy="114975"/>
            </a:xfrm>
            <a:custGeom>
              <a:avLst/>
              <a:gdLst/>
              <a:ahLst/>
              <a:cxnLst>
                <a:cxn ang="0">
                  <a:pos x="11" y="57"/>
                </a:cxn>
                <a:cxn ang="0">
                  <a:pos x="21" y="58"/>
                </a:cxn>
                <a:cxn ang="0">
                  <a:pos x="21" y="0"/>
                </a:cxn>
                <a:cxn ang="0">
                  <a:pos x="0" y="0"/>
                </a:cxn>
                <a:cxn ang="0">
                  <a:pos x="0" y="59"/>
                </a:cxn>
                <a:cxn ang="0">
                  <a:pos x="11" y="57"/>
                </a:cxn>
              </a:cxnLst>
              <a:rect l="0" t="0" r="r" b="b"/>
              <a:pathLst>
                <a:path w="21" h="59">
                  <a:moveTo>
                    <a:pt x="11" y="57"/>
                  </a:moveTo>
                  <a:cubicBezTo>
                    <a:pt x="14" y="57"/>
                    <a:pt x="18" y="57"/>
                    <a:pt x="21" y="5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57"/>
                    <a:pt x="7" y="57"/>
                    <a:pt x="11" y="57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5" name="íślíďê">
              <a:extLst>
                <a:ext uri="{FF2B5EF4-FFF2-40B4-BE49-F238E27FC236}">
                  <a16:creationId xmlns:a16="http://schemas.microsoft.com/office/drawing/2014/main" id="{29E16D43-58E4-8B8C-A232-3B20E0327500}"/>
                </a:ext>
              </a:extLst>
            </p:cNvPr>
            <p:cNvSpPr/>
            <p:nvPr/>
          </p:nvSpPr>
          <p:spPr bwMode="auto">
            <a:xfrm>
              <a:off x="3938673" y="5000965"/>
              <a:ext cx="121545" cy="93623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0" y="29"/>
                </a:cxn>
                <a:cxn ang="0">
                  <a:pos x="10" y="47"/>
                </a:cxn>
                <a:cxn ang="0">
                  <a:pos x="62" y="18"/>
                </a:cxn>
                <a:cxn ang="0">
                  <a:pos x="51" y="0"/>
                </a:cxn>
              </a:cxnLst>
              <a:rect l="0" t="0" r="r" b="b"/>
              <a:pathLst>
                <a:path w="62" h="47">
                  <a:moveTo>
                    <a:pt x="5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6" y="13"/>
                    <a:pt x="53" y="7"/>
                    <a:pt x="51" y="0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6" name="îṥľïďê">
              <a:extLst>
                <a:ext uri="{FF2B5EF4-FFF2-40B4-BE49-F238E27FC236}">
                  <a16:creationId xmlns:a16="http://schemas.microsoft.com/office/drawing/2014/main" id="{C0BDC8AC-62EC-9B68-FE4F-734714AD4C55}"/>
                </a:ext>
              </a:extLst>
            </p:cNvPr>
            <p:cNvSpPr/>
            <p:nvPr/>
          </p:nvSpPr>
          <p:spPr bwMode="auto">
            <a:xfrm>
              <a:off x="4147271" y="5000965"/>
              <a:ext cx="124831" cy="9526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18"/>
                </a:cxn>
                <a:cxn ang="0">
                  <a:pos x="52" y="48"/>
                </a:cxn>
                <a:cxn ang="0">
                  <a:pos x="63" y="30"/>
                </a:cxn>
                <a:cxn ang="0">
                  <a:pos x="11" y="0"/>
                </a:cxn>
              </a:cxnLst>
              <a:rect l="0" t="0" r="r" b="b"/>
              <a:pathLst>
                <a:path w="63" h="48">
                  <a:moveTo>
                    <a:pt x="11" y="0"/>
                  </a:moveTo>
                  <a:cubicBezTo>
                    <a:pt x="9" y="7"/>
                    <a:pt x="5" y="13"/>
                    <a:pt x="0" y="1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63" y="30"/>
                    <a:pt x="63" y="30"/>
                    <a:pt x="63" y="30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7" name="îŝḻïḓé">
              <a:extLst>
                <a:ext uri="{FF2B5EF4-FFF2-40B4-BE49-F238E27FC236}">
                  <a16:creationId xmlns:a16="http://schemas.microsoft.com/office/drawing/2014/main" id="{7A6A5793-7583-871F-F3B3-BE7C550E2699}"/>
                </a:ext>
              </a:extLst>
            </p:cNvPr>
            <p:cNvSpPr/>
            <p:nvPr/>
          </p:nvSpPr>
          <p:spPr bwMode="auto">
            <a:xfrm>
              <a:off x="4998090" y="4649468"/>
              <a:ext cx="22995" cy="3942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4" y="20"/>
                </a:cxn>
                <a:cxn ang="0">
                  <a:pos x="11" y="9"/>
                </a:cxn>
                <a:cxn ang="0">
                  <a:pos x="0" y="1"/>
                </a:cxn>
              </a:cxnLst>
              <a:rect l="0" t="0" r="r" b="b"/>
              <a:pathLst>
                <a:path w="12" h="20">
                  <a:moveTo>
                    <a:pt x="0" y="1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9" y="19"/>
                    <a:pt x="12" y="14"/>
                    <a:pt x="11" y="9"/>
                  </a:cubicBezTo>
                  <a:cubicBezTo>
                    <a:pt x="10" y="4"/>
                    <a:pt x="5" y="0"/>
                    <a:pt x="0" y="1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8" name="îṣlïḓé">
              <a:extLst>
                <a:ext uri="{FF2B5EF4-FFF2-40B4-BE49-F238E27FC236}">
                  <a16:creationId xmlns:a16="http://schemas.microsoft.com/office/drawing/2014/main" id="{FD2BBA0F-527D-08DD-0BA6-0BF6B3F136B2}"/>
                </a:ext>
              </a:extLst>
            </p:cNvPr>
            <p:cNvSpPr/>
            <p:nvPr/>
          </p:nvSpPr>
          <p:spPr bwMode="auto">
            <a:xfrm>
              <a:off x="4978380" y="4651111"/>
              <a:ext cx="22995" cy="39420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2" y="20"/>
                </a:cxn>
                <a:cxn ang="0">
                  <a:pos x="8" y="0"/>
                </a:cxn>
                <a:cxn ang="0">
                  <a:pos x="1" y="12"/>
                </a:cxn>
              </a:cxnLst>
              <a:rect l="0" t="0" r="r" b="b"/>
              <a:pathLst>
                <a:path w="12" h="20">
                  <a:moveTo>
                    <a:pt x="1" y="12"/>
                  </a:moveTo>
                  <a:cubicBezTo>
                    <a:pt x="2" y="17"/>
                    <a:pt x="7" y="20"/>
                    <a:pt x="12" y="2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2"/>
                    <a:pt x="0" y="7"/>
                    <a:pt x="1" y="12"/>
                  </a:cubicBezTo>
                  <a:close/>
                </a:path>
              </a:pathLst>
            </a:custGeom>
            <a:solidFill>
              <a:srgbClr val="B7B7B8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9" name="îślïḋê">
              <a:extLst>
                <a:ext uri="{FF2B5EF4-FFF2-40B4-BE49-F238E27FC236}">
                  <a16:creationId xmlns:a16="http://schemas.microsoft.com/office/drawing/2014/main" id="{D3013AFF-5540-E2E8-046E-ABE636918CB7}"/>
                </a:ext>
              </a:extLst>
            </p:cNvPr>
            <p:cNvSpPr/>
            <p:nvPr/>
          </p:nvSpPr>
          <p:spPr bwMode="auto">
            <a:xfrm>
              <a:off x="4787849" y="4457295"/>
              <a:ext cx="425409" cy="427052"/>
            </a:xfrm>
            <a:custGeom>
              <a:avLst/>
              <a:gdLst/>
              <a:ahLst/>
              <a:cxnLst>
                <a:cxn ang="0">
                  <a:pos x="215" y="105"/>
                </a:cxn>
                <a:cxn ang="0">
                  <a:pos x="211" y="91"/>
                </a:cxn>
                <a:cxn ang="0">
                  <a:pos x="209" y="81"/>
                </a:cxn>
                <a:cxn ang="0">
                  <a:pos x="207" y="67"/>
                </a:cxn>
                <a:cxn ang="0">
                  <a:pos x="187" y="66"/>
                </a:cxn>
                <a:cxn ang="0">
                  <a:pos x="196" y="44"/>
                </a:cxn>
                <a:cxn ang="0">
                  <a:pos x="173" y="45"/>
                </a:cxn>
                <a:cxn ang="0">
                  <a:pos x="177" y="26"/>
                </a:cxn>
                <a:cxn ang="0">
                  <a:pos x="164" y="20"/>
                </a:cxn>
                <a:cxn ang="0">
                  <a:pos x="156" y="15"/>
                </a:cxn>
                <a:cxn ang="0">
                  <a:pos x="144" y="7"/>
                </a:cxn>
                <a:cxn ang="0">
                  <a:pos x="130" y="20"/>
                </a:cxn>
                <a:cxn ang="0">
                  <a:pos x="119" y="0"/>
                </a:cxn>
                <a:cxn ang="0">
                  <a:pos x="108" y="18"/>
                </a:cxn>
                <a:cxn ang="0">
                  <a:pos x="97" y="0"/>
                </a:cxn>
                <a:cxn ang="0">
                  <a:pos x="86" y="20"/>
                </a:cxn>
                <a:cxn ang="0">
                  <a:pos x="72" y="7"/>
                </a:cxn>
                <a:cxn ang="0">
                  <a:pos x="60" y="15"/>
                </a:cxn>
                <a:cxn ang="0">
                  <a:pos x="52" y="20"/>
                </a:cxn>
                <a:cxn ang="0">
                  <a:pos x="39" y="26"/>
                </a:cxn>
                <a:cxn ang="0">
                  <a:pos x="43" y="45"/>
                </a:cxn>
                <a:cxn ang="0">
                  <a:pos x="20" y="44"/>
                </a:cxn>
                <a:cxn ang="0">
                  <a:pos x="29" y="66"/>
                </a:cxn>
                <a:cxn ang="0">
                  <a:pos x="9" y="67"/>
                </a:cxn>
                <a:cxn ang="0">
                  <a:pos x="7" y="81"/>
                </a:cxn>
                <a:cxn ang="0">
                  <a:pos x="5" y="91"/>
                </a:cxn>
                <a:cxn ang="0">
                  <a:pos x="1" y="105"/>
                </a:cxn>
                <a:cxn ang="0">
                  <a:pos x="18" y="114"/>
                </a:cxn>
                <a:cxn ang="0">
                  <a:pos x="2" y="130"/>
                </a:cxn>
                <a:cxn ang="0">
                  <a:pos x="24" y="139"/>
                </a:cxn>
                <a:cxn ang="0">
                  <a:pos x="11" y="154"/>
                </a:cxn>
                <a:cxn ang="0">
                  <a:pos x="21" y="165"/>
                </a:cxn>
                <a:cxn ang="0">
                  <a:pos x="27" y="173"/>
                </a:cxn>
                <a:cxn ang="0">
                  <a:pos x="34" y="185"/>
                </a:cxn>
                <a:cxn ang="0">
                  <a:pos x="53" y="179"/>
                </a:cxn>
                <a:cxn ang="0">
                  <a:pos x="54" y="202"/>
                </a:cxn>
                <a:cxn ang="0">
                  <a:pos x="74" y="191"/>
                </a:cxn>
                <a:cxn ang="0">
                  <a:pos x="78" y="211"/>
                </a:cxn>
                <a:cxn ang="0">
                  <a:pos x="92" y="211"/>
                </a:cxn>
                <a:cxn ang="0">
                  <a:pos x="102" y="212"/>
                </a:cxn>
                <a:cxn ang="0">
                  <a:pos x="114" y="212"/>
                </a:cxn>
                <a:cxn ang="0">
                  <a:pos x="124" y="211"/>
                </a:cxn>
                <a:cxn ang="0">
                  <a:pos x="138" y="211"/>
                </a:cxn>
                <a:cxn ang="0">
                  <a:pos x="142" y="191"/>
                </a:cxn>
                <a:cxn ang="0">
                  <a:pos x="162" y="202"/>
                </a:cxn>
                <a:cxn ang="0">
                  <a:pos x="163" y="179"/>
                </a:cxn>
                <a:cxn ang="0">
                  <a:pos x="182" y="185"/>
                </a:cxn>
                <a:cxn ang="0">
                  <a:pos x="189" y="173"/>
                </a:cxn>
                <a:cxn ang="0">
                  <a:pos x="195" y="165"/>
                </a:cxn>
                <a:cxn ang="0">
                  <a:pos x="205" y="154"/>
                </a:cxn>
                <a:cxn ang="0">
                  <a:pos x="192" y="139"/>
                </a:cxn>
                <a:cxn ang="0">
                  <a:pos x="214" y="130"/>
                </a:cxn>
                <a:cxn ang="0">
                  <a:pos x="198" y="114"/>
                </a:cxn>
                <a:cxn ang="0">
                  <a:pos x="48" y="92"/>
                </a:cxn>
                <a:cxn ang="0">
                  <a:pos x="123" y="48"/>
                </a:cxn>
                <a:cxn ang="0">
                  <a:pos x="108" y="183"/>
                </a:cxn>
                <a:cxn ang="0">
                  <a:pos x="108" y="183"/>
                </a:cxn>
                <a:cxn ang="0">
                  <a:pos x="129" y="108"/>
                </a:cxn>
                <a:cxn ang="0">
                  <a:pos x="168" y="92"/>
                </a:cxn>
              </a:cxnLst>
              <a:rect l="0" t="0" r="r" b="b"/>
              <a:pathLst>
                <a:path w="216" h="216">
                  <a:moveTo>
                    <a:pt x="212" y="113"/>
                  </a:moveTo>
                  <a:cubicBezTo>
                    <a:pt x="213" y="113"/>
                    <a:pt x="214" y="112"/>
                    <a:pt x="215" y="111"/>
                  </a:cubicBezTo>
                  <a:cubicBezTo>
                    <a:pt x="216" y="110"/>
                    <a:pt x="216" y="109"/>
                    <a:pt x="216" y="108"/>
                  </a:cubicBezTo>
                  <a:cubicBezTo>
                    <a:pt x="216" y="107"/>
                    <a:pt x="216" y="105"/>
                    <a:pt x="215" y="105"/>
                  </a:cubicBezTo>
                  <a:cubicBezTo>
                    <a:pt x="214" y="104"/>
                    <a:pt x="213" y="103"/>
                    <a:pt x="212" y="103"/>
                  </a:cubicBezTo>
                  <a:cubicBezTo>
                    <a:pt x="211" y="103"/>
                    <a:pt x="204" y="102"/>
                    <a:pt x="198" y="102"/>
                  </a:cubicBezTo>
                  <a:cubicBezTo>
                    <a:pt x="198" y="99"/>
                    <a:pt x="197" y="97"/>
                    <a:pt x="197" y="95"/>
                  </a:cubicBezTo>
                  <a:cubicBezTo>
                    <a:pt x="203" y="93"/>
                    <a:pt x="210" y="91"/>
                    <a:pt x="211" y="91"/>
                  </a:cubicBezTo>
                  <a:cubicBezTo>
                    <a:pt x="212" y="91"/>
                    <a:pt x="213" y="90"/>
                    <a:pt x="214" y="89"/>
                  </a:cubicBezTo>
                  <a:cubicBezTo>
                    <a:pt x="214" y="88"/>
                    <a:pt x="214" y="86"/>
                    <a:pt x="214" y="85"/>
                  </a:cubicBezTo>
                  <a:cubicBezTo>
                    <a:pt x="214" y="84"/>
                    <a:pt x="213" y="83"/>
                    <a:pt x="212" y="82"/>
                  </a:cubicBezTo>
                  <a:cubicBezTo>
                    <a:pt x="211" y="82"/>
                    <a:pt x="210" y="81"/>
                    <a:pt x="209" y="81"/>
                  </a:cubicBezTo>
                  <a:cubicBezTo>
                    <a:pt x="207" y="81"/>
                    <a:pt x="201" y="82"/>
                    <a:pt x="194" y="83"/>
                  </a:cubicBezTo>
                  <a:cubicBezTo>
                    <a:pt x="194" y="81"/>
                    <a:pt x="193" y="79"/>
                    <a:pt x="192" y="77"/>
                  </a:cubicBezTo>
                  <a:cubicBezTo>
                    <a:pt x="198" y="74"/>
                    <a:pt x="204" y="71"/>
                    <a:pt x="205" y="70"/>
                  </a:cubicBezTo>
                  <a:cubicBezTo>
                    <a:pt x="206" y="69"/>
                    <a:pt x="207" y="68"/>
                    <a:pt x="207" y="67"/>
                  </a:cubicBezTo>
                  <a:cubicBezTo>
                    <a:pt x="208" y="66"/>
                    <a:pt x="208" y="65"/>
                    <a:pt x="207" y="64"/>
                  </a:cubicBezTo>
                  <a:cubicBezTo>
                    <a:pt x="207" y="63"/>
                    <a:pt x="206" y="62"/>
                    <a:pt x="205" y="61"/>
                  </a:cubicBezTo>
                  <a:cubicBezTo>
                    <a:pt x="204" y="61"/>
                    <a:pt x="202" y="61"/>
                    <a:pt x="201" y="61"/>
                  </a:cubicBezTo>
                  <a:cubicBezTo>
                    <a:pt x="200" y="61"/>
                    <a:pt x="193" y="64"/>
                    <a:pt x="187" y="66"/>
                  </a:cubicBezTo>
                  <a:cubicBezTo>
                    <a:pt x="186" y="64"/>
                    <a:pt x="185" y="62"/>
                    <a:pt x="184" y="60"/>
                  </a:cubicBezTo>
                  <a:cubicBezTo>
                    <a:pt x="189" y="56"/>
                    <a:pt x="194" y="51"/>
                    <a:pt x="195" y="50"/>
                  </a:cubicBezTo>
                  <a:cubicBezTo>
                    <a:pt x="196" y="50"/>
                    <a:pt x="197" y="49"/>
                    <a:pt x="197" y="47"/>
                  </a:cubicBezTo>
                  <a:cubicBezTo>
                    <a:pt x="197" y="46"/>
                    <a:pt x="196" y="45"/>
                    <a:pt x="196" y="44"/>
                  </a:cubicBezTo>
                  <a:cubicBezTo>
                    <a:pt x="195" y="43"/>
                    <a:pt x="194" y="42"/>
                    <a:pt x="193" y="42"/>
                  </a:cubicBezTo>
                  <a:cubicBezTo>
                    <a:pt x="192" y="42"/>
                    <a:pt x="190" y="42"/>
                    <a:pt x="189" y="43"/>
                  </a:cubicBezTo>
                  <a:cubicBezTo>
                    <a:pt x="188" y="43"/>
                    <a:pt x="182" y="47"/>
                    <a:pt x="177" y="50"/>
                  </a:cubicBezTo>
                  <a:cubicBezTo>
                    <a:pt x="176" y="48"/>
                    <a:pt x="174" y="47"/>
                    <a:pt x="173" y="45"/>
                  </a:cubicBezTo>
                  <a:cubicBezTo>
                    <a:pt x="176" y="40"/>
                    <a:pt x="180" y="35"/>
                    <a:pt x="181" y="34"/>
                  </a:cubicBezTo>
                  <a:cubicBezTo>
                    <a:pt x="182" y="33"/>
                    <a:pt x="182" y="31"/>
                    <a:pt x="182" y="30"/>
                  </a:cubicBezTo>
                  <a:cubicBezTo>
                    <a:pt x="182" y="29"/>
                    <a:pt x="181" y="28"/>
                    <a:pt x="181" y="27"/>
                  </a:cubicBezTo>
                  <a:cubicBezTo>
                    <a:pt x="180" y="26"/>
                    <a:pt x="178" y="26"/>
                    <a:pt x="177" y="26"/>
                  </a:cubicBezTo>
                  <a:cubicBezTo>
                    <a:pt x="176" y="26"/>
                    <a:pt x="175" y="26"/>
                    <a:pt x="174" y="27"/>
                  </a:cubicBezTo>
                  <a:cubicBezTo>
                    <a:pt x="173" y="28"/>
                    <a:pt x="168" y="33"/>
                    <a:pt x="163" y="37"/>
                  </a:cubicBezTo>
                  <a:cubicBezTo>
                    <a:pt x="162" y="36"/>
                    <a:pt x="160" y="34"/>
                    <a:pt x="158" y="33"/>
                  </a:cubicBezTo>
                  <a:cubicBezTo>
                    <a:pt x="161" y="28"/>
                    <a:pt x="164" y="21"/>
                    <a:pt x="164" y="20"/>
                  </a:cubicBezTo>
                  <a:cubicBezTo>
                    <a:pt x="165" y="19"/>
                    <a:pt x="165" y="18"/>
                    <a:pt x="164" y="16"/>
                  </a:cubicBezTo>
                  <a:cubicBezTo>
                    <a:pt x="164" y="15"/>
                    <a:pt x="163" y="14"/>
                    <a:pt x="162" y="14"/>
                  </a:cubicBezTo>
                  <a:cubicBezTo>
                    <a:pt x="161" y="13"/>
                    <a:pt x="160" y="13"/>
                    <a:pt x="159" y="13"/>
                  </a:cubicBezTo>
                  <a:cubicBezTo>
                    <a:pt x="158" y="13"/>
                    <a:pt x="157" y="14"/>
                    <a:pt x="156" y="15"/>
                  </a:cubicBezTo>
                  <a:cubicBezTo>
                    <a:pt x="155" y="16"/>
                    <a:pt x="151" y="22"/>
                    <a:pt x="147" y="27"/>
                  </a:cubicBezTo>
                  <a:cubicBezTo>
                    <a:pt x="146" y="26"/>
                    <a:pt x="144" y="25"/>
                    <a:pt x="142" y="24"/>
                  </a:cubicBezTo>
                  <a:cubicBezTo>
                    <a:pt x="143" y="18"/>
                    <a:pt x="145" y="12"/>
                    <a:pt x="145" y="10"/>
                  </a:cubicBezTo>
                  <a:cubicBezTo>
                    <a:pt x="145" y="9"/>
                    <a:pt x="145" y="8"/>
                    <a:pt x="144" y="7"/>
                  </a:cubicBezTo>
                  <a:cubicBezTo>
                    <a:pt x="144" y="6"/>
                    <a:pt x="143" y="5"/>
                    <a:pt x="142" y="5"/>
                  </a:cubicBezTo>
                  <a:cubicBezTo>
                    <a:pt x="140" y="4"/>
                    <a:pt x="139" y="4"/>
                    <a:pt x="138" y="5"/>
                  </a:cubicBezTo>
                  <a:cubicBezTo>
                    <a:pt x="137" y="5"/>
                    <a:pt x="136" y="6"/>
                    <a:pt x="136" y="7"/>
                  </a:cubicBezTo>
                  <a:cubicBezTo>
                    <a:pt x="135" y="8"/>
                    <a:pt x="132" y="15"/>
                    <a:pt x="130" y="20"/>
                  </a:cubicBezTo>
                  <a:cubicBezTo>
                    <a:pt x="128" y="20"/>
                    <a:pt x="126" y="20"/>
                    <a:pt x="124" y="19"/>
                  </a:cubicBezTo>
                  <a:cubicBezTo>
                    <a:pt x="124" y="13"/>
                    <a:pt x="124" y="6"/>
                    <a:pt x="124" y="5"/>
                  </a:cubicBezTo>
                  <a:cubicBezTo>
                    <a:pt x="124" y="3"/>
                    <a:pt x="123" y="2"/>
                    <a:pt x="122" y="1"/>
                  </a:cubicBezTo>
                  <a:cubicBezTo>
                    <a:pt x="122" y="1"/>
                    <a:pt x="121" y="0"/>
                    <a:pt x="119" y="0"/>
                  </a:cubicBezTo>
                  <a:cubicBezTo>
                    <a:pt x="118" y="0"/>
                    <a:pt x="117" y="0"/>
                    <a:pt x="116" y="1"/>
                  </a:cubicBezTo>
                  <a:cubicBezTo>
                    <a:pt x="115" y="1"/>
                    <a:pt x="114" y="2"/>
                    <a:pt x="114" y="4"/>
                  </a:cubicBezTo>
                  <a:cubicBezTo>
                    <a:pt x="114" y="5"/>
                    <a:pt x="112" y="12"/>
                    <a:pt x="111" y="18"/>
                  </a:cubicBezTo>
                  <a:cubicBezTo>
                    <a:pt x="110" y="18"/>
                    <a:pt x="109" y="18"/>
                    <a:pt x="108" y="18"/>
                  </a:cubicBezTo>
                  <a:cubicBezTo>
                    <a:pt x="107" y="18"/>
                    <a:pt x="106" y="18"/>
                    <a:pt x="105" y="18"/>
                  </a:cubicBezTo>
                  <a:cubicBezTo>
                    <a:pt x="104" y="12"/>
                    <a:pt x="102" y="5"/>
                    <a:pt x="102" y="4"/>
                  </a:cubicBezTo>
                  <a:cubicBezTo>
                    <a:pt x="102" y="2"/>
                    <a:pt x="101" y="1"/>
                    <a:pt x="100" y="1"/>
                  </a:cubicBezTo>
                  <a:cubicBezTo>
                    <a:pt x="99" y="0"/>
                    <a:pt x="98" y="0"/>
                    <a:pt x="97" y="0"/>
                  </a:cubicBezTo>
                  <a:cubicBezTo>
                    <a:pt x="95" y="0"/>
                    <a:pt x="94" y="1"/>
                    <a:pt x="94" y="1"/>
                  </a:cubicBezTo>
                  <a:cubicBezTo>
                    <a:pt x="93" y="2"/>
                    <a:pt x="92" y="3"/>
                    <a:pt x="92" y="5"/>
                  </a:cubicBezTo>
                  <a:cubicBezTo>
                    <a:pt x="92" y="6"/>
                    <a:pt x="92" y="13"/>
                    <a:pt x="92" y="19"/>
                  </a:cubicBezTo>
                  <a:cubicBezTo>
                    <a:pt x="90" y="20"/>
                    <a:pt x="88" y="20"/>
                    <a:pt x="86" y="20"/>
                  </a:cubicBezTo>
                  <a:cubicBezTo>
                    <a:pt x="84" y="15"/>
                    <a:pt x="81" y="8"/>
                    <a:pt x="81" y="7"/>
                  </a:cubicBezTo>
                  <a:cubicBezTo>
                    <a:pt x="80" y="6"/>
                    <a:pt x="79" y="5"/>
                    <a:pt x="78" y="5"/>
                  </a:cubicBezTo>
                  <a:cubicBezTo>
                    <a:pt x="77" y="4"/>
                    <a:pt x="76" y="4"/>
                    <a:pt x="75" y="5"/>
                  </a:cubicBezTo>
                  <a:cubicBezTo>
                    <a:pt x="73" y="5"/>
                    <a:pt x="72" y="6"/>
                    <a:pt x="72" y="7"/>
                  </a:cubicBezTo>
                  <a:cubicBezTo>
                    <a:pt x="71" y="8"/>
                    <a:pt x="71" y="9"/>
                    <a:pt x="71" y="10"/>
                  </a:cubicBezTo>
                  <a:cubicBezTo>
                    <a:pt x="71" y="12"/>
                    <a:pt x="73" y="18"/>
                    <a:pt x="74" y="24"/>
                  </a:cubicBezTo>
                  <a:cubicBezTo>
                    <a:pt x="72" y="25"/>
                    <a:pt x="70" y="26"/>
                    <a:pt x="69" y="27"/>
                  </a:cubicBezTo>
                  <a:cubicBezTo>
                    <a:pt x="65" y="22"/>
                    <a:pt x="61" y="16"/>
                    <a:pt x="60" y="15"/>
                  </a:cubicBezTo>
                  <a:cubicBezTo>
                    <a:pt x="59" y="14"/>
                    <a:pt x="58" y="13"/>
                    <a:pt x="57" y="13"/>
                  </a:cubicBezTo>
                  <a:cubicBezTo>
                    <a:pt x="56" y="13"/>
                    <a:pt x="55" y="13"/>
                    <a:pt x="54" y="14"/>
                  </a:cubicBezTo>
                  <a:cubicBezTo>
                    <a:pt x="53" y="14"/>
                    <a:pt x="52" y="15"/>
                    <a:pt x="52" y="16"/>
                  </a:cubicBezTo>
                  <a:cubicBezTo>
                    <a:pt x="51" y="18"/>
                    <a:pt x="51" y="19"/>
                    <a:pt x="52" y="20"/>
                  </a:cubicBezTo>
                  <a:cubicBezTo>
                    <a:pt x="52" y="21"/>
                    <a:pt x="55" y="28"/>
                    <a:pt x="58" y="33"/>
                  </a:cubicBezTo>
                  <a:cubicBezTo>
                    <a:pt x="56" y="34"/>
                    <a:pt x="54" y="36"/>
                    <a:pt x="53" y="37"/>
                  </a:cubicBezTo>
                  <a:cubicBezTo>
                    <a:pt x="48" y="33"/>
                    <a:pt x="43" y="28"/>
                    <a:pt x="42" y="27"/>
                  </a:cubicBezTo>
                  <a:cubicBezTo>
                    <a:pt x="41" y="26"/>
                    <a:pt x="40" y="26"/>
                    <a:pt x="39" y="26"/>
                  </a:cubicBezTo>
                  <a:cubicBezTo>
                    <a:pt x="38" y="26"/>
                    <a:pt x="36" y="26"/>
                    <a:pt x="36" y="27"/>
                  </a:cubicBezTo>
                  <a:cubicBezTo>
                    <a:pt x="35" y="28"/>
                    <a:pt x="34" y="29"/>
                    <a:pt x="34" y="30"/>
                  </a:cubicBezTo>
                  <a:cubicBezTo>
                    <a:pt x="34" y="31"/>
                    <a:pt x="34" y="33"/>
                    <a:pt x="35" y="34"/>
                  </a:cubicBezTo>
                  <a:cubicBezTo>
                    <a:pt x="36" y="35"/>
                    <a:pt x="40" y="40"/>
                    <a:pt x="43" y="45"/>
                  </a:cubicBezTo>
                  <a:cubicBezTo>
                    <a:pt x="42" y="47"/>
                    <a:pt x="41" y="48"/>
                    <a:pt x="39" y="50"/>
                  </a:cubicBezTo>
                  <a:cubicBezTo>
                    <a:pt x="34" y="47"/>
                    <a:pt x="28" y="43"/>
                    <a:pt x="27" y="43"/>
                  </a:cubicBezTo>
                  <a:cubicBezTo>
                    <a:pt x="26" y="42"/>
                    <a:pt x="24" y="42"/>
                    <a:pt x="23" y="42"/>
                  </a:cubicBezTo>
                  <a:cubicBezTo>
                    <a:pt x="22" y="42"/>
                    <a:pt x="21" y="43"/>
                    <a:pt x="20" y="44"/>
                  </a:cubicBezTo>
                  <a:cubicBezTo>
                    <a:pt x="20" y="45"/>
                    <a:pt x="19" y="46"/>
                    <a:pt x="19" y="47"/>
                  </a:cubicBezTo>
                  <a:cubicBezTo>
                    <a:pt x="20" y="49"/>
                    <a:pt x="20" y="50"/>
                    <a:pt x="21" y="50"/>
                  </a:cubicBezTo>
                  <a:cubicBezTo>
                    <a:pt x="22" y="51"/>
                    <a:pt x="27" y="56"/>
                    <a:pt x="32" y="60"/>
                  </a:cubicBezTo>
                  <a:cubicBezTo>
                    <a:pt x="31" y="62"/>
                    <a:pt x="30" y="64"/>
                    <a:pt x="29" y="66"/>
                  </a:cubicBezTo>
                  <a:cubicBezTo>
                    <a:pt x="23" y="64"/>
                    <a:pt x="16" y="61"/>
                    <a:pt x="15" y="61"/>
                  </a:cubicBezTo>
                  <a:cubicBezTo>
                    <a:pt x="14" y="61"/>
                    <a:pt x="13" y="61"/>
                    <a:pt x="11" y="61"/>
                  </a:cubicBezTo>
                  <a:cubicBezTo>
                    <a:pt x="10" y="62"/>
                    <a:pt x="10" y="63"/>
                    <a:pt x="9" y="64"/>
                  </a:cubicBezTo>
                  <a:cubicBezTo>
                    <a:pt x="9" y="65"/>
                    <a:pt x="8" y="66"/>
                    <a:pt x="9" y="67"/>
                  </a:cubicBezTo>
                  <a:cubicBezTo>
                    <a:pt x="9" y="68"/>
                    <a:pt x="10" y="69"/>
                    <a:pt x="11" y="70"/>
                  </a:cubicBezTo>
                  <a:cubicBezTo>
                    <a:pt x="12" y="71"/>
                    <a:pt x="18" y="74"/>
                    <a:pt x="24" y="77"/>
                  </a:cubicBezTo>
                  <a:cubicBezTo>
                    <a:pt x="23" y="79"/>
                    <a:pt x="22" y="81"/>
                    <a:pt x="22" y="83"/>
                  </a:cubicBezTo>
                  <a:cubicBezTo>
                    <a:pt x="15" y="82"/>
                    <a:pt x="9" y="81"/>
                    <a:pt x="7" y="81"/>
                  </a:cubicBezTo>
                  <a:cubicBezTo>
                    <a:pt x="6" y="81"/>
                    <a:pt x="5" y="82"/>
                    <a:pt x="4" y="82"/>
                  </a:cubicBezTo>
                  <a:cubicBezTo>
                    <a:pt x="3" y="83"/>
                    <a:pt x="2" y="84"/>
                    <a:pt x="2" y="85"/>
                  </a:cubicBezTo>
                  <a:cubicBezTo>
                    <a:pt x="2" y="86"/>
                    <a:pt x="2" y="88"/>
                    <a:pt x="3" y="89"/>
                  </a:cubicBezTo>
                  <a:cubicBezTo>
                    <a:pt x="3" y="90"/>
                    <a:pt x="4" y="91"/>
                    <a:pt x="5" y="91"/>
                  </a:cubicBezTo>
                  <a:cubicBezTo>
                    <a:pt x="7" y="91"/>
                    <a:pt x="13" y="93"/>
                    <a:pt x="19" y="95"/>
                  </a:cubicBezTo>
                  <a:cubicBezTo>
                    <a:pt x="19" y="97"/>
                    <a:pt x="19" y="99"/>
                    <a:pt x="18" y="102"/>
                  </a:cubicBezTo>
                  <a:cubicBezTo>
                    <a:pt x="12" y="102"/>
                    <a:pt x="5" y="103"/>
                    <a:pt x="4" y="103"/>
                  </a:cubicBezTo>
                  <a:cubicBezTo>
                    <a:pt x="3" y="103"/>
                    <a:pt x="2" y="104"/>
                    <a:pt x="1" y="105"/>
                  </a:cubicBezTo>
                  <a:cubicBezTo>
                    <a:pt x="0" y="105"/>
                    <a:pt x="0" y="107"/>
                    <a:pt x="0" y="108"/>
                  </a:cubicBezTo>
                  <a:cubicBezTo>
                    <a:pt x="0" y="109"/>
                    <a:pt x="0" y="110"/>
                    <a:pt x="1" y="111"/>
                  </a:cubicBezTo>
                  <a:cubicBezTo>
                    <a:pt x="2" y="112"/>
                    <a:pt x="3" y="113"/>
                    <a:pt x="4" y="113"/>
                  </a:cubicBezTo>
                  <a:cubicBezTo>
                    <a:pt x="5" y="113"/>
                    <a:pt x="12" y="114"/>
                    <a:pt x="18" y="114"/>
                  </a:cubicBezTo>
                  <a:cubicBezTo>
                    <a:pt x="19" y="116"/>
                    <a:pt x="19" y="118"/>
                    <a:pt x="19" y="120"/>
                  </a:cubicBezTo>
                  <a:cubicBezTo>
                    <a:pt x="13" y="122"/>
                    <a:pt x="7" y="124"/>
                    <a:pt x="5" y="125"/>
                  </a:cubicBezTo>
                  <a:cubicBezTo>
                    <a:pt x="4" y="125"/>
                    <a:pt x="3" y="126"/>
                    <a:pt x="3" y="127"/>
                  </a:cubicBezTo>
                  <a:cubicBezTo>
                    <a:pt x="2" y="128"/>
                    <a:pt x="2" y="129"/>
                    <a:pt x="2" y="130"/>
                  </a:cubicBezTo>
                  <a:cubicBezTo>
                    <a:pt x="2" y="132"/>
                    <a:pt x="3" y="133"/>
                    <a:pt x="4" y="133"/>
                  </a:cubicBezTo>
                  <a:cubicBezTo>
                    <a:pt x="5" y="134"/>
                    <a:pt x="6" y="134"/>
                    <a:pt x="7" y="134"/>
                  </a:cubicBezTo>
                  <a:cubicBezTo>
                    <a:pt x="9" y="134"/>
                    <a:pt x="15" y="133"/>
                    <a:pt x="22" y="133"/>
                  </a:cubicBezTo>
                  <a:cubicBezTo>
                    <a:pt x="22" y="135"/>
                    <a:pt x="23" y="137"/>
                    <a:pt x="24" y="139"/>
                  </a:cubicBezTo>
                  <a:cubicBezTo>
                    <a:pt x="18" y="142"/>
                    <a:pt x="12" y="145"/>
                    <a:pt x="11" y="146"/>
                  </a:cubicBezTo>
                  <a:cubicBezTo>
                    <a:pt x="10" y="146"/>
                    <a:pt x="9" y="147"/>
                    <a:pt x="9" y="148"/>
                  </a:cubicBezTo>
                  <a:cubicBezTo>
                    <a:pt x="8" y="150"/>
                    <a:pt x="9" y="151"/>
                    <a:pt x="9" y="152"/>
                  </a:cubicBezTo>
                  <a:cubicBezTo>
                    <a:pt x="10" y="153"/>
                    <a:pt x="10" y="154"/>
                    <a:pt x="11" y="154"/>
                  </a:cubicBezTo>
                  <a:cubicBezTo>
                    <a:pt x="13" y="155"/>
                    <a:pt x="14" y="155"/>
                    <a:pt x="15" y="155"/>
                  </a:cubicBezTo>
                  <a:cubicBezTo>
                    <a:pt x="16" y="154"/>
                    <a:pt x="23" y="152"/>
                    <a:pt x="29" y="150"/>
                  </a:cubicBezTo>
                  <a:cubicBezTo>
                    <a:pt x="30" y="152"/>
                    <a:pt x="31" y="154"/>
                    <a:pt x="32" y="156"/>
                  </a:cubicBezTo>
                  <a:cubicBezTo>
                    <a:pt x="27" y="160"/>
                    <a:pt x="22" y="164"/>
                    <a:pt x="21" y="165"/>
                  </a:cubicBezTo>
                  <a:cubicBezTo>
                    <a:pt x="20" y="166"/>
                    <a:pt x="20" y="167"/>
                    <a:pt x="19" y="168"/>
                  </a:cubicBezTo>
                  <a:cubicBezTo>
                    <a:pt x="19" y="169"/>
                    <a:pt x="20" y="171"/>
                    <a:pt x="20" y="172"/>
                  </a:cubicBezTo>
                  <a:cubicBezTo>
                    <a:pt x="21" y="173"/>
                    <a:pt x="22" y="173"/>
                    <a:pt x="23" y="174"/>
                  </a:cubicBezTo>
                  <a:cubicBezTo>
                    <a:pt x="24" y="174"/>
                    <a:pt x="26" y="174"/>
                    <a:pt x="27" y="173"/>
                  </a:cubicBezTo>
                  <a:cubicBezTo>
                    <a:pt x="28" y="172"/>
                    <a:pt x="34" y="169"/>
                    <a:pt x="39" y="166"/>
                  </a:cubicBezTo>
                  <a:cubicBezTo>
                    <a:pt x="41" y="167"/>
                    <a:pt x="42" y="169"/>
                    <a:pt x="43" y="170"/>
                  </a:cubicBezTo>
                  <a:cubicBezTo>
                    <a:pt x="40" y="175"/>
                    <a:pt x="36" y="181"/>
                    <a:pt x="35" y="182"/>
                  </a:cubicBezTo>
                  <a:cubicBezTo>
                    <a:pt x="34" y="183"/>
                    <a:pt x="34" y="184"/>
                    <a:pt x="34" y="185"/>
                  </a:cubicBezTo>
                  <a:cubicBezTo>
                    <a:pt x="34" y="187"/>
                    <a:pt x="35" y="188"/>
                    <a:pt x="36" y="188"/>
                  </a:cubicBezTo>
                  <a:cubicBezTo>
                    <a:pt x="36" y="189"/>
                    <a:pt x="38" y="190"/>
                    <a:pt x="39" y="190"/>
                  </a:cubicBezTo>
                  <a:cubicBezTo>
                    <a:pt x="40" y="190"/>
                    <a:pt x="41" y="189"/>
                    <a:pt x="42" y="189"/>
                  </a:cubicBezTo>
                  <a:cubicBezTo>
                    <a:pt x="43" y="188"/>
                    <a:pt x="48" y="183"/>
                    <a:pt x="53" y="179"/>
                  </a:cubicBezTo>
                  <a:cubicBezTo>
                    <a:pt x="54" y="180"/>
                    <a:pt x="56" y="181"/>
                    <a:pt x="58" y="182"/>
                  </a:cubicBezTo>
                  <a:cubicBezTo>
                    <a:pt x="55" y="188"/>
                    <a:pt x="52" y="194"/>
                    <a:pt x="52" y="196"/>
                  </a:cubicBezTo>
                  <a:cubicBezTo>
                    <a:pt x="51" y="197"/>
                    <a:pt x="51" y="198"/>
                    <a:pt x="52" y="199"/>
                  </a:cubicBezTo>
                  <a:cubicBezTo>
                    <a:pt x="52" y="200"/>
                    <a:pt x="53" y="201"/>
                    <a:pt x="54" y="202"/>
                  </a:cubicBezTo>
                  <a:cubicBezTo>
                    <a:pt x="55" y="202"/>
                    <a:pt x="56" y="203"/>
                    <a:pt x="57" y="202"/>
                  </a:cubicBezTo>
                  <a:cubicBezTo>
                    <a:pt x="58" y="202"/>
                    <a:pt x="59" y="202"/>
                    <a:pt x="60" y="201"/>
                  </a:cubicBezTo>
                  <a:cubicBezTo>
                    <a:pt x="61" y="199"/>
                    <a:pt x="65" y="194"/>
                    <a:pt x="69" y="189"/>
                  </a:cubicBezTo>
                  <a:cubicBezTo>
                    <a:pt x="70" y="190"/>
                    <a:pt x="72" y="190"/>
                    <a:pt x="74" y="191"/>
                  </a:cubicBezTo>
                  <a:cubicBezTo>
                    <a:pt x="73" y="197"/>
                    <a:pt x="71" y="204"/>
                    <a:pt x="71" y="205"/>
                  </a:cubicBezTo>
                  <a:cubicBezTo>
                    <a:pt x="71" y="207"/>
                    <a:pt x="71" y="208"/>
                    <a:pt x="72" y="209"/>
                  </a:cubicBezTo>
                  <a:cubicBezTo>
                    <a:pt x="72" y="210"/>
                    <a:pt x="73" y="211"/>
                    <a:pt x="75" y="211"/>
                  </a:cubicBezTo>
                  <a:cubicBezTo>
                    <a:pt x="76" y="211"/>
                    <a:pt x="77" y="211"/>
                    <a:pt x="78" y="211"/>
                  </a:cubicBezTo>
                  <a:cubicBezTo>
                    <a:pt x="79" y="210"/>
                    <a:pt x="80" y="210"/>
                    <a:pt x="81" y="209"/>
                  </a:cubicBezTo>
                  <a:cubicBezTo>
                    <a:pt x="81" y="207"/>
                    <a:pt x="84" y="201"/>
                    <a:pt x="86" y="195"/>
                  </a:cubicBezTo>
                  <a:cubicBezTo>
                    <a:pt x="88" y="196"/>
                    <a:pt x="90" y="196"/>
                    <a:pt x="92" y="196"/>
                  </a:cubicBezTo>
                  <a:cubicBezTo>
                    <a:pt x="92" y="203"/>
                    <a:pt x="92" y="210"/>
                    <a:pt x="92" y="211"/>
                  </a:cubicBezTo>
                  <a:cubicBezTo>
                    <a:pt x="92" y="212"/>
                    <a:pt x="93" y="213"/>
                    <a:pt x="94" y="214"/>
                  </a:cubicBezTo>
                  <a:cubicBezTo>
                    <a:pt x="94" y="215"/>
                    <a:pt x="95" y="216"/>
                    <a:pt x="97" y="216"/>
                  </a:cubicBezTo>
                  <a:cubicBezTo>
                    <a:pt x="98" y="216"/>
                    <a:pt x="99" y="216"/>
                    <a:pt x="100" y="215"/>
                  </a:cubicBezTo>
                  <a:cubicBezTo>
                    <a:pt x="101" y="214"/>
                    <a:pt x="102" y="213"/>
                    <a:pt x="102" y="212"/>
                  </a:cubicBezTo>
                  <a:cubicBezTo>
                    <a:pt x="102" y="211"/>
                    <a:pt x="104" y="204"/>
                    <a:pt x="105" y="198"/>
                  </a:cubicBezTo>
                  <a:cubicBezTo>
                    <a:pt x="106" y="198"/>
                    <a:pt x="107" y="198"/>
                    <a:pt x="108" y="198"/>
                  </a:cubicBezTo>
                  <a:cubicBezTo>
                    <a:pt x="109" y="198"/>
                    <a:pt x="110" y="198"/>
                    <a:pt x="111" y="198"/>
                  </a:cubicBezTo>
                  <a:cubicBezTo>
                    <a:pt x="112" y="204"/>
                    <a:pt x="114" y="211"/>
                    <a:pt x="114" y="212"/>
                  </a:cubicBezTo>
                  <a:cubicBezTo>
                    <a:pt x="114" y="213"/>
                    <a:pt x="115" y="214"/>
                    <a:pt x="116" y="215"/>
                  </a:cubicBezTo>
                  <a:cubicBezTo>
                    <a:pt x="117" y="216"/>
                    <a:pt x="118" y="216"/>
                    <a:pt x="119" y="216"/>
                  </a:cubicBezTo>
                  <a:cubicBezTo>
                    <a:pt x="121" y="216"/>
                    <a:pt x="122" y="215"/>
                    <a:pt x="122" y="214"/>
                  </a:cubicBezTo>
                  <a:cubicBezTo>
                    <a:pt x="123" y="213"/>
                    <a:pt x="124" y="212"/>
                    <a:pt x="124" y="211"/>
                  </a:cubicBezTo>
                  <a:cubicBezTo>
                    <a:pt x="124" y="210"/>
                    <a:pt x="124" y="203"/>
                    <a:pt x="124" y="196"/>
                  </a:cubicBezTo>
                  <a:cubicBezTo>
                    <a:pt x="126" y="196"/>
                    <a:pt x="128" y="196"/>
                    <a:pt x="130" y="195"/>
                  </a:cubicBezTo>
                  <a:cubicBezTo>
                    <a:pt x="132" y="201"/>
                    <a:pt x="135" y="207"/>
                    <a:pt x="136" y="209"/>
                  </a:cubicBezTo>
                  <a:cubicBezTo>
                    <a:pt x="136" y="210"/>
                    <a:pt x="137" y="210"/>
                    <a:pt x="138" y="211"/>
                  </a:cubicBezTo>
                  <a:cubicBezTo>
                    <a:pt x="139" y="211"/>
                    <a:pt x="140" y="211"/>
                    <a:pt x="142" y="211"/>
                  </a:cubicBezTo>
                  <a:cubicBezTo>
                    <a:pt x="143" y="211"/>
                    <a:pt x="144" y="210"/>
                    <a:pt x="144" y="209"/>
                  </a:cubicBezTo>
                  <a:cubicBezTo>
                    <a:pt x="145" y="208"/>
                    <a:pt x="145" y="207"/>
                    <a:pt x="145" y="205"/>
                  </a:cubicBezTo>
                  <a:cubicBezTo>
                    <a:pt x="145" y="204"/>
                    <a:pt x="143" y="197"/>
                    <a:pt x="142" y="191"/>
                  </a:cubicBezTo>
                  <a:cubicBezTo>
                    <a:pt x="144" y="190"/>
                    <a:pt x="146" y="190"/>
                    <a:pt x="147" y="189"/>
                  </a:cubicBezTo>
                  <a:cubicBezTo>
                    <a:pt x="151" y="194"/>
                    <a:pt x="155" y="199"/>
                    <a:pt x="156" y="201"/>
                  </a:cubicBezTo>
                  <a:cubicBezTo>
                    <a:pt x="157" y="202"/>
                    <a:pt x="158" y="202"/>
                    <a:pt x="159" y="202"/>
                  </a:cubicBezTo>
                  <a:cubicBezTo>
                    <a:pt x="160" y="203"/>
                    <a:pt x="161" y="202"/>
                    <a:pt x="162" y="202"/>
                  </a:cubicBezTo>
                  <a:cubicBezTo>
                    <a:pt x="163" y="201"/>
                    <a:pt x="164" y="200"/>
                    <a:pt x="164" y="199"/>
                  </a:cubicBezTo>
                  <a:cubicBezTo>
                    <a:pt x="165" y="198"/>
                    <a:pt x="165" y="197"/>
                    <a:pt x="164" y="196"/>
                  </a:cubicBezTo>
                  <a:cubicBezTo>
                    <a:pt x="164" y="194"/>
                    <a:pt x="161" y="188"/>
                    <a:pt x="158" y="182"/>
                  </a:cubicBezTo>
                  <a:cubicBezTo>
                    <a:pt x="160" y="181"/>
                    <a:pt x="162" y="180"/>
                    <a:pt x="163" y="179"/>
                  </a:cubicBezTo>
                  <a:cubicBezTo>
                    <a:pt x="168" y="183"/>
                    <a:pt x="173" y="188"/>
                    <a:pt x="174" y="189"/>
                  </a:cubicBezTo>
                  <a:cubicBezTo>
                    <a:pt x="175" y="189"/>
                    <a:pt x="176" y="190"/>
                    <a:pt x="177" y="190"/>
                  </a:cubicBezTo>
                  <a:cubicBezTo>
                    <a:pt x="178" y="190"/>
                    <a:pt x="180" y="189"/>
                    <a:pt x="181" y="188"/>
                  </a:cubicBezTo>
                  <a:cubicBezTo>
                    <a:pt x="181" y="188"/>
                    <a:pt x="182" y="187"/>
                    <a:pt x="182" y="185"/>
                  </a:cubicBezTo>
                  <a:cubicBezTo>
                    <a:pt x="182" y="184"/>
                    <a:pt x="182" y="183"/>
                    <a:pt x="181" y="182"/>
                  </a:cubicBezTo>
                  <a:cubicBezTo>
                    <a:pt x="180" y="181"/>
                    <a:pt x="176" y="175"/>
                    <a:pt x="173" y="170"/>
                  </a:cubicBezTo>
                  <a:cubicBezTo>
                    <a:pt x="174" y="169"/>
                    <a:pt x="176" y="167"/>
                    <a:pt x="177" y="166"/>
                  </a:cubicBezTo>
                  <a:cubicBezTo>
                    <a:pt x="182" y="169"/>
                    <a:pt x="188" y="172"/>
                    <a:pt x="189" y="173"/>
                  </a:cubicBezTo>
                  <a:cubicBezTo>
                    <a:pt x="190" y="174"/>
                    <a:pt x="192" y="174"/>
                    <a:pt x="193" y="174"/>
                  </a:cubicBezTo>
                  <a:cubicBezTo>
                    <a:pt x="194" y="173"/>
                    <a:pt x="195" y="173"/>
                    <a:pt x="196" y="172"/>
                  </a:cubicBezTo>
                  <a:cubicBezTo>
                    <a:pt x="196" y="171"/>
                    <a:pt x="197" y="169"/>
                    <a:pt x="197" y="168"/>
                  </a:cubicBezTo>
                  <a:cubicBezTo>
                    <a:pt x="197" y="167"/>
                    <a:pt x="196" y="166"/>
                    <a:pt x="195" y="165"/>
                  </a:cubicBezTo>
                  <a:cubicBezTo>
                    <a:pt x="194" y="164"/>
                    <a:pt x="189" y="160"/>
                    <a:pt x="184" y="156"/>
                  </a:cubicBezTo>
                  <a:cubicBezTo>
                    <a:pt x="185" y="154"/>
                    <a:pt x="186" y="152"/>
                    <a:pt x="187" y="150"/>
                  </a:cubicBezTo>
                  <a:cubicBezTo>
                    <a:pt x="193" y="152"/>
                    <a:pt x="200" y="154"/>
                    <a:pt x="201" y="155"/>
                  </a:cubicBezTo>
                  <a:cubicBezTo>
                    <a:pt x="202" y="155"/>
                    <a:pt x="204" y="155"/>
                    <a:pt x="205" y="154"/>
                  </a:cubicBezTo>
                  <a:cubicBezTo>
                    <a:pt x="206" y="154"/>
                    <a:pt x="207" y="153"/>
                    <a:pt x="207" y="152"/>
                  </a:cubicBezTo>
                  <a:cubicBezTo>
                    <a:pt x="208" y="151"/>
                    <a:pt x="208" y="150"/>
                    <a:pt x="207" y="148"/>
                  </a:cubicBezTo>
                  <a:cubicBezTo>
                    <a:pt x="207" y="147"/>
                    <a:pt x="206" y="146"/>
                    <a:pt x="205" y="146"/>
                  </a:cubicBezTo>
                  <a:cubicBezTo>
                    <a:pt x="204" y="145"/>
                    <a:pt x="198" y="142"/>
                    <a:pt x="192" y="139"/>
                  </a:cubicBezTo>
                  <a:cubicBezTo>
                    <a:pt x="193" y="137"/>
                    <a:pt x="194" y="135"/>
                    <a:pt x="194" y="133"/>
                  </a:cubicBezTo>
                  <a:cubicBezTo>
                    <a:pt x="201" y="133"/>
                    <a:pt x="207" y="134"/>
                    <a:pt x="209" y="134"/>
                  </a:cubicBezTo>
                  <a:cubicBezTo>
                    <a:pt x="210" y="134"/>
                    <a:pt x="211" y="134"/>
                    <a:pt x="212" y="133"/>
                  </a:cubicBezTo>
                  <a:cubicBezTo>
                    <a:pt x="213" y="133"/>
                    <a:pt x="214" y="132"/>
                    <a:pt x="214" y="130"/>
                  </a:cubicBezTo>
                  <a:cubicBezTo>
                    <a:pt x="214" y="129"/>
                    <a:pt x="214" y="128"/>
                    <a:pt x="214" y="127"/>
                  </a:cubicBezTo>
                  <a:cubicBezTo>
                    <a:pt x="213" y="126"/>
                    <a:pt x="212" y="125"/>
                    <a:pt x="211" y="125"/>
                  </a:cubicBezTo>
                  <a:cubicBezTo>
                    <a:pt x="210" y="124"/>
                    <a:pt x="203" y="122"/>
                    <a:pt x="197" y="120"/>
                  </a:cubicBezTo>
                  <a:cubicBezTo>
                    <a:pt x="197" y="118"/>
                    <a:pt x="198" y="116"/>
                    <a:pt x="198" y="114"/>
                  </a:cubicBezTo>
                  <a:cubicBezTo>
                    <a:pt x="204" y="114"/>
                    <a:pt x="211" y="113"/>
                    <a:pt x="212" y="113"/>
                  </a:cubicBezTo>
                  <a:close/>
                  <a:moveTo>
                    <a:pt x="48" y="123"/>
                  </a:moveTo>
                  <a:cubicBezTo>
                    <a:pt x="40" y="123"/>
                    <a:pt x="33" y="116"/>
                    <a:pt x="33" y="108"/>
                  </a:cubicBezTo>
                  <a:cubicBezTo>
                    <a:pt x="33" y="99"/>
                    <a:pt x="40" y="92"/>
                    <a:pt x="48" y="92"/>
                  </a:cubicBezTo>
                  <a:cubicBezTo>
                    <a:pt x="57" y="92"/>
                    <a:pt x="64" y="99"/>
                    <a:pt x="64" y="108"/>
                  </a:cubicBezTo>
                  <a:cubicBezTo>
                    <a:pt x="64" y="116"/>
                    <a:pt x="57" y="123"/>
                    <a:pt x="48" y="123"/>
                  </a:cubicBezTo>
                  <a:close/>
                  <a:moveTo>
                    <a:pt x="108" y="33"/>
                  </a:moveTo>
                  <a:cubicBezTo>
                    <a:pt x="117" y="33"/>
                    <a:pt x="123" y="39"/>
                    <a:pt x="123" y="48"/>
                  </a:cubicBezTo>
                  <a:cubicBezTo>
                    <a:pt x="123" y="56"/>
                    <a:pt x="117" y="63"/>
                    <a:pt x="108" y="63"/>
                  </a:cubicBezTo>
                  <a:cubicBezTo>
                    <a:pt x="100" y="63"/>
                    <a:pt x="93" y="56"/>
                    <a:pt x="93" y="48"/>
                  </a:cubicBezTo>
                  <a:cubicBezTo>
                    <a:pt x="93" y="39"/>
                    <a:pt x="100" y="33"/>
                    <a:pt x="108" y="33"/>
                  </a:cubicBezTo>
                  <a:close/>
                  <a:moveTo>
                    <a:pt x="108" y="183"/>
                  </a:moveTo>
                  <a:cubicBezTo>
                    <a:pt x="100" y="183"/>
                    <a:pt x="93" y="176"/>
                    <a:pt x="93" y="168"/>
                  </a:cubicBezTo>
                  <a:cubicBezTo>
                    <a:pt x="93" y="159"/>
                    <a:pt x="100" y="152"/>
                    <a:pt x="108" y="152"/>
                  </a:cubicBezTo>
                  <a:cubicBezTo>
                    <a:pt x="117" y="152"/>
                    <a:pt x="123" y="159"/>
                    <a:pt x="123" y="168"/>
                  </a:cubicBezTo>
                  <a:cubicBezTo>
                    <a:pt x="123" y="176"/>
                    <a:pt x="117" y="183"/>
                    <a:pt x="108" y="183"/>
                  </a:cubicBezTo>
                  <a:close/>
                  <a:moveTo>
                    <a:pt x="108" y="129"/>
                  </a:moveTo>
                  <a:cubicBezTo>
                    <a:pt x="96" y="129"/>
                    <a:pt x="87" y="120"/>
                    <a:pt x="87" y="108"/>
                  </a:cubicBezTo>
                  <a:cubicBezTo>
                    <a:pt x="87" y="96"/>
                    <a:pt x="96" y="87"/>
                    <a:pt x="108" y="87"/>
                  </a:cubicBezTo>
                  <a:cubicBezTo>
                    <a:pt x="120" y="87"/>
                    <a:pt x="129" y="96"/>
                    <a:pt x="129" y="108"/>
                  </a:cubicBezTo>
                  <a:cubicBezTo>
                    <a:pt x="129" y="120"/>
                    <a:pt x="120" y="129"/>
                    <a:pt x="108" y="129"/>
                  </a:cubicBezTo>
                  <a:close/>
                  <a:moveTo>
                    <a:pt x="168" y="123"/>
                  </a:moveTo>
                  <a:cubicBezTo>
                    <a:pt x="159" y="123"/>
                    <a:pt x="152" y="116"/>
                    <a:pt x="152" y="108"/>
                  </a:cubicBezTo>
                  <a:cubicBezTo>
                    <a:pt x="152" y="99"/>
                    <a:pt x="159" y="92"/>
                    <a:pt x="168" y="92"/>
                  </a:cubicBezTo>
                  <a:cubicBezTo>
                    <a:pt x="176" y="92"/>
                    <a:pt x="183" y="99"/>
                    <a:pt x="183" y="108"/>
                  </a:cubicBezTo>
                  <a:cubicBezTo>
                    <a:pt x="183" y="116"/>
                    <a:pt x="176" y="123"/>
                    <a:pt x="168" y="123"/>
                  </a:cubicBezTo>
                  <a:close/>
                </a:path>
              </a:pathLst>
            </a:custGeom>
            <a:solidFill>
              <a:srgbClr val="ED6B55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 fontScale="85000" lnSpcReduction="1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iSḻíḍê">
              <a:extLst>
                <a:ext uri="{FF2B5EF4-FFF2-40B4-BE49-F238E27FC236}">
                  <a16:creationId xmlns:a16="http://schemas.microsoft.com/office/drawing/2014/main" id="{F37D47B3-207B-3777-683A-B5EB6974898F}"/>
                </a:ext>
              </a:extLst>
            </p:cNvPr>
            <p:cNvSpPr/>
            <p:nvPr/>
          </p:nvSpPr>
          <p:spPr bwMode="auto">
            <a:xfrm>
              <a:off x="4937317" y="4608406"/>
              <a:ext cx="126473" cy="124831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0" y="32"/>
                </a:cxn>
                <a:cxn ang="0">
                  <a:pos x="32" y="64"/>
                </a:cxn>
                <a:cxn ang="0">
                  <a:pos x="64" y="32"/>
                </a:cxn>
                <a:cxn ang="0">
                  <a:pos x="32" y="0"/>
                </a:cxn>
                <a:cxn ang="0">
                  <a:pos x="32" y="48"/>
                </a:cxn>
                <a:cxn ang="0">
                  <a:pos x="16" y="32"/>
                </a:cxn>
                <a:cxn ang="0">
                  <a:pos x="32" y="16"/>
                </a:cxn>
                <a:cxn ang="0">
                  <a:pos x="48" y="32"/>
                </a:cxn>
                <a:cxn ang="0">
                  <a:pos x="32" y="48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4" y="0"/>
                    <a:pt x="0" y="14"/>
                    <a:pt x="0" y="32"/>
                  </a:cubicBezTo>
                  <a:cubicBezTo>
                    <a:pt x="0" y="50"/>
                    <a:pt x="14" y="64"/>
                    <a:pt x="32" y="64"/>
                  </a:cubicBezTo>
                  <a:cubicBezTo>
                    <a:pt x="50" y="64"/>
                    <a:pt x="64" y="50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48"/>
                  </a:moveTo>
                  <a:cubicBezTo>
                    <a:pt x="23" y="48"/>
                    <a:pt x="16" y="41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41" y="16"/>
                    <a:pt x="48" y="23"/>
                    <a:pt x="48" y="32"/>
                  </a:cubicBezTo>
                  <a:cubicBezTo>
                    <a:pt x="48" y="41"/>
                    <a:pt x="41" y="48"/>
                    <a:pt x="32" y="48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1" name="íşļiḑê">
              <a:extLst>
                <a:ext uri="{FF2B5EF4-FFF2-40B4-BE49-F238E27FC236}">
                  <a16:creationId xmlns:a16="http://schemas.microsoft.com/office/drawing/2014/main" id="{26CAB4F8-7C9C-1027-9DDD-3E9E0245AE0A}"/>
                </a:ext>
              </a:extLst>
            </p:cNvPr>
            <p:cNvSpPr/>
            <p:nvPr/>
          </p:nvSpPr>
          <p:spPr bwMode="auto">
            <a:xfrm>
              <a:off x="3547757" y="4729951"/>
              <a:ext cx="226666" cy="226666"/>
            </a:xfrm>
            <a:custGeom>
              <a:avLst/>
              <a:gdLst/>
              <a:ahLst/>
              <a:cxnLst>
                <a:cxn ang="0">
                  <a:pos x="50" y="4"/>
                </a:cxn>
                <a:cxn ang="0">
                  <a:pos x="4" y="65"/>
                </a:cxn>
                <a:cxn ang="0">
                  <a:pos x="65" y="111"/>
                </a:cxn>
                <a:cxn ang="0">
                  <a:pos x="111" y="50"/>
                </a:cxn>
                <a:cxn ang="0">
                  <a:pos x="50" y="4"/>
                </a:cxn>
                <a:cxn ang="0">
                  <a:pos x="61" y="79"/>
                </a:cxn>
                <a:cxn ang="0">
                  <a:pos x="36" y="61"/>
                </a:cxn>
                <a:cxn ang="0">
                  <a:pos x="55" y="36"/>
                </a:cxn>
                <a:cxn ang="0">
                  <a:pos x="79" y="54"/>
                </a:cxn>
                <a:cxn ang="0">
                  <a:pos x="61" y="79"/>
                </a:cxn>
              </a:cxnLst>
              <a:rect l="0" t="0" r="r" b="b"/>
              <a:pathLst>
                <a:path w="115" h="115">
                  <a:moveTo>
                    <a:pt x="50" y="4"/>
                  </a:moveTo>
                  <a:cubicBezTo>
                    <a:pt x="21" y="8"/>
                    <a:pt x="0" y="36"/>
                    <a:pt x="4" y="65"/>
                  </a:cubicBezTo>
                  <a:cubicBezTo>
                    <a:pt x="9" y="95"/>
                    <a:pt x="36" y="115"/>
                    <a:pt x="65" y="111"/>
                  </a:cubicBezTo>
                  <a:cubicBezTo>
                    <a:pt x="95" y="107"/>
                    <a:pt x="115" y="79"/>
                    <a:pt x="111" y="50"/>
                  </a:cubicBezTo>
                  <a:cubicBezTo>
                    <a:pt x="107" y="20"/>
                    <a:pt x="79" y="0"/>
                    <a:pt x="50" y="4"/>
                  </a:cubicBezTo>
                  <a:close/>
                  <a:moveTo>
                    <a:pt x="61" y="79"/>
                  </a:moveTo>
                  <a:cubicBezTo>
                    <a:pt x="49" y="81"/>
                    <a:pt x="38" y="72"/>
                    <a:pt x="36" y="61"/>
                  </a:cubicBezTo>
                  <a:cubicBezTo>
                    <a:pt x="34" y="49"/>
                    <a:pt x="43" y="37"/>
                    <a:pt x="55" y="36"/>
                  </a:cubicBezTo>
                  <a:cubicBezTo>
                    <a:pt x="67" y="34"/>
                    <a:pt x="78" y="42"/>
                    <a:pt x="79" y="54"/>
                  </a:cubicBezTo>
                  <a:cubicBezTo>
                    <a:pt x="81" y="66"/>
                    <a:pt x="73" y="77"/>
                    <a:pt x="61" y="79"/>
                  </a:cubicBezTo>
                  <a:close/>
                </a:path>
              </a:pathLst>
            </a:custGeom>
            <a:solidFill>
              <a:srgbClr val="DAD7C6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2" name="ïṥḷíďé">
              <a:extLst>
                <a:ext uri="{FF2B5EF4-FFF2-40B4-BE49-F238E27FC236}">
                  <a16:creationId xmlns:a16="http://schemas.microsoft.com/office/drawing/2014/main" id="{42856D1E-89CE-5423-F8D1-0A217D2FF8E7}"/>
                </a:ext>
              </a:extLst>
            </p:cNvPr>
            <p:cNvSpPr/>
            <p:nvPr/>
          </p:nvSpPr>
          <p:spPr bwMode="auto">
            <a:xfrm>
              <a:off x="3485341" y="4664251"/>
              <a:ext cx="349854" cy="351496"/>
            </a:xfrm>
            <a:custGeom>
              <a:avLst/>
              <a:gdLst/>
              <a:ahLst/>
              <a:cxnLst>
                <a:cxn ang="0">
                  <a:pos x="171" y="70"/>
                </a:cxn>
                <a:cxn ang="0">
                  <a:pos x="145" y="57"/>
                </a:cxn>
                <a:cxn ang="0">
                  <a:pos x="161" y="38"/>
                </a:cxn>
                <a:cxn ang="0">
                  <a:pos x="155" y="31"/>
                </a:cxn>
                <a:cxn ang="0">
                  <a:pos x="134" y="43"/>
                </a:cxn>
                <a:cxn ang="0">
                  <a:pos x="127" y="14"/>
                </a:cxn>
                <a:cxn ang="0">
                  <a:pos x="122" y="6"/>
                </a:cxn>
                <a:cxn ang="0">
                  <a:pos x="114" y="9"/>
                </a:cxn>
                <a:cxn ang="0">
                  <a:pos x="88" y="23"/>
                </a:cxn>
                <a:cxn ang="0">
                  <a:pos x="81" y="1"/>
                </a:cxn>
                <a:cxn ang="0">
                  <a:pos x="72" y="3"/>
                </a:cxn>
                <a:cxn ang="0">
                  <a:pos x="71" y="25"/>
                </a:cxn>
                <a:cxn ang="0">
                  <a:pos x="43" y="19"/>
                </a:cxn>
                <a:cxn ang="0">
                  <a:pos x="34" y="19"/>
                </a:cxn>
                <a:cxn ang="0">
                  <a:pos x="32" y="28"/>
                </a:cxn>
                <a:cxn ang="0">
                  <a:pos x="33" y="57"/>
                </a:cxn>
                <a:cxn ang="0">
                  <a:pos x="9" y="52"/>
                </a:cxn>
                <a:cxn ang="0">
                  <a:pos x="6" y="61"/>
                </a:cxn>
                <a:cxn ang="0">
                  <a:pos x="27" y="74"/>
                </a:cxn>
                <a:cxn ang="0">
                  <a:pos x="5" y="94"/>
                </a:cxn>
                <a:cxn ang="0">
                  <a:pos x="0" y="102"/>
                </a:cxn>
                <a:cxn ang="0">
                  <a:pos x="7" y="108"/>
                </a:cxn>
                <a:cxn ang="0">
                  <a:pos x="34" y="122"/>
                </a:cxn>
                <a:cxn ang="0">
                  <a:pos x="17" y="140"/>
                </a:cxn>
                <a:cxn ang="0">
                  <a:pos x="23" y="147"/>
                </a:cxn>
                <a:cxn ang="0">
                  <a:pos x="44" y="136"/>
                </a:cxn>
                <a:cxn ang="0">
                  <a:pos x="52" y="164"/>
                </a:cxn>
                <a:cxn ang="0">
                  <a:pos x="56" y="172"/>
                </a:cxn>
                <a:cxn ang="0">
                  <a:pos x="64" y="169"/>
                </a:cxn>
                <a:cxn ang="0">
                  <a:pos x="90" y="155"/>
                </a:cxn>
                <a:cxn ang="0">
                  <a:pos x="97" y="177"/>
                </a:cxn>
                <a:cxn ang="0">
                  <a:pos x="106" y="176"/>
                </a:cxn>
                <a:cxn ang="0">
                  <a:pos x="107" y="153"/>
                </a:cxn>
                <a:cxn ang="0">
                  <a:pos x="135" y="159"/>
                </a:cxn>
                <a:cxn ang="0">
                  <a:pos x="144" y="160"/>
                </a:cxn>
                <a:cxn ang="0">
                  <a:pos x="146" y="151"/>
                </a:cxn>
                <a:cxn ang="0">
                  <a:pos x="145" y="121"/>
                </a:cxn>
                <a:cxn ang="0">
                  <a:pos x="169" y="126"/>
                </a:cxn>
                <a:cxn ang="0">
                  <a:pos x="172" y="118"/>
                </a:cxn>
                <a:cxn ang="0">
                  <a:pos x="151" y="105"/>
                </a:cxn>
                <a:cxn ang="0">
                  <a:pos x="173" y="84"/>
                </a:cxn>
                <a:cxn ang="0">
                  <a:pos x="178" y="76"/>
                </a:cxn>
                <a:cxn ang="0">
                  <a:pos x="96" y="137"/>
                </a:cxn>
                <a:cxn ang="0">
                  <a:pos x="82" y="41"/>
                </a:cxn>
                <a:cxn ang="0">
                  <a:pos x="96" y="137"/>
                </a:cxn>
              </a:cxnLst>
              <a:rect l="0" t="0" r="r" b="b"/>
              <a:pathLst>
                <a:path w="178" h="178">
                  <a:moveTo>
                    <a:pt x="175" y="72"/>
                  </a:moveTo>
                  <a:cubicBezTo>
                    <a:pt x="174" y="71"/>
                    <a:pt x="173" y="70"/>
                    <a:pt x="171" y="70"/>
                  </a:cubicBezTo>
                  <a:cubicBezTo>
                    <a:pt x="169" y="71"/>
                    <a:pt x="159" y="71"/>
                    <a:pt x="151" y="71"/>
                  </a:cubicBezTo>
                  <a:cubicBezTo>
                    <a:pt x="149" y="66"/>
                    <a:pt x="147" y="61"/>
                    <a:pt x="145" y="57"/>
                  </a:cubicBezTo>
                  <a:cubicBezTo>
                    <a:pt x="151" y="51"/>
                    <a:pt x="158" y="44"/>
                    <a:pt x="159" y="43"/>
                  </a:cubicBezTo>
                  <a:cubicBezTo>
                    <a:pt x="160" y="42"/>
                    <a:pt x="161" y="40"/>
                    <a:pt x="161" y="38"/>
                  </a:cubicBezTo>
                  <a:cubicBezTo>
                    <a:pt x="161" y="37"/>
                    <a:pt x="161" y="35"/>
                    <a:pt x="160" y="34"/>
                  </a:cubicBezTo>
                  <a:cubicBezTo>
                    <a:pt x="158" y="32"/>
                    <a:pt x="157" y="31"/>
                    <a:pt x="155" y="31"/>
                  </a:cubicBezTo>
                  <a:cubicBezTo>
                    <a:pt x="154" y="31"/>
                    <a:pt x="152" y="31"/>
                    <a:pt x="151" y="32"/>
                  </a:cubicBezTo>
                  <a:cubicBezTo>
                    <a:pt x="149" y="33"/>
                    <a:pt x="141" y="38"/>
                    <a:pt x="134" y="43"/>
                  </a:cubicBezTo>
                  <a:cubicBezTo>
                    <a:pt x="130" y="39"/>
                    <a:pt x="126" y="35"/>
                    <a:pt x="121" y="32"/>
                  </a:cubicBezTo>
                  <a:cubicBezTo>
                    <a:pt x="124" y="24"/>
                    <a:pt x="126" y="16"/>
                    <a:pt x="127" y="14"/>
                  </a:cubicBezTo>
                  <a:cubicBezTo>
                    <a:pt x="127" y="12"/>
                    <a:pt x="127" y="11"/>
                    <a:pt x="126" y="9"/>
                  </a:cubicBezTo>
                  <a:cubicBezTo>
                    <a:pt x="125" y="8"/>
                    <a:pt x="124" y="7"/>
                    <a:pt x="122" y="6"/>
                  </a:cubicBezTo>
                  <a:cubicBezTo>
                    <a:pt x="121" y="5"/>
                    <a:pt x="119" y="5"/>
                    <a:pt x="118" y="6"/>
                  </a:cubicBezTo>
                  <a:cubicBezTo>
                    <a:pt x="116" y="6"/>
                    <a:pt x="115" y="7"/>
                    <a:pt x="114" y="9"/>
                  </a:cubicBezTo>
                  <a:cubicBezTo>
                    <a:pt x="113" y="10"/>
                    <a:pt x="109" y="18"/>
                    <a:pt x="105" y="25"/>
                  </a:cubicBezTo>
                  <a:cubicBezTo>
                    <a:pt x="100" y="24"/>
                    <a:pt x="94" y="23"/>
                    <a:pt x="88" y="23"/>
                  </a:cubicBezTo>
                  <a:cubicBezTo>
                    <a:pt x="86" y="15"/>
                    <a:pt x="84" y="7"/>
                    <a:pt x="84" y="5"/>
                  </a:cubicBezTo>
                  <a:cubicBezTo>
                    <a:pt x="84" y="4"/>
                    <a:pt x="83" y="2"/>
                    <a:pt x="81" y="1"/>
                  </a:cubicBezTo>
                  <a:cubicBezTo>
                    <a:pt x="80" y="1"/>
                    <a:pt x="78" y="0"/>
                    <a:pt x="76" y="0"/>
                  </a:cubicBezTo>
                  <a:cubicBezTo>
                    <a:pt x="75" y="1"/>
                    <a:pt x="73" y="1"/>
                    <a:pt x="72" y="3"/>
                  </a:cubicBezTo>
                  <a:cubicBezTo>
                    <a:pt x="71" y="4"/>
                    <a:pt x="70" y="6"/>
                    <a:pt x="70" y="7"/>
                  </a:cubicBezTo>
                  <a:cubicBezTo>
                    <a:pt x="71" y="9"/>
                    <a:pt x="71" y="17"/>
                    <a:pt x="71" y="25"/>
                  </a:cubicBezTo>
                  <a:cubicBezTo>
                    <a:pt x="66" y="27"/>
                    <a:pt x="60" y="29"/>
                    <a:pt x="56" y="32"/>
                  </a:cubicBezTo>
                  <a:cubicBezTo>
                    <a:pt x="50" y="27"/>
                    <a:pt x="44" y="20"/>
                    <a:pt x="43" y="19"/>
                  </a:cubicBezTo>
                  <a:cubicBezTo>
                    <a:pt x="42" y="18"/>
                    <a:pt x="40" y="17"/>
                    <a:pt x="38" y="17"/>
                  </a:cubicBezTo>
                  <a:cubicBezTo>
                    <a:pt x="37" y="17"/>
                    <a:pt x="35" y="18"/>
                    <a:pt x="34" y="19"/>
                  </a:cubicBezTo>
                  <a:cubicBezTo>
                    <a:pt x="32" y="20"/>
                    <a:pt x="32" y="21"/>
                    <a:pt x="31" y="23"/>
                  </a:cubicBezTo>
                  <a:cubicBezTo>
                    <a:pt x="31" y="24"/>
                    <a:pt x="31" y="26"/>
                    <a:pt x="32" y="28"/>
                  </a:cubicBezTo>
                  <a:cubicBezTo>
                    <a:pt x="33" y="29"/>
                    <a:pt x="38" y="37"/>
                    <a:pt x="42" y="44"/>
                  </a:cubicBezTo>
                  <a:cubicBezTo>
                    <a:pt x="39" y="48"/>
                    <a:pt x="35" y="52"/>
                    <a:pt x="33" y="57"/>
                  </a:cubicBezTo>
                  <a:cubicBezTo>
                    <a:pt x="25" y="55"/>
                    <a:pt x="16" y="52"/>
                    <a:pt x="14" y="52"/>
                  </a:cubicBezTo>
                  <a:cubicBezTo>
                    <a:pt x="12" y="51"/>
                    <a:pt x="11" y="51"/>
                    <a:pt x="9" y="52"/>
                  </a:cubicBezTo>
                  <a:cubicBezTo>
                    <a:pt x="8" y="53"/>
                    <a:pt x="7" y="54"/>
                    <a:pt x="6" y="56"/>
                  </a:cubicBezTo>
                  <a:cubicBezTo>
                    <a:pt x="5" y="57"/>
                    <a:pt x="5" y="59"/>
                    <a:pt x="6" y="61"/>
                  </a:cubicBezTo>
                  <a:cubicBezTo>
                    <a:pt x="6" y="62"/>
                    <a:pt x="7" y="64"/>
                    <a:pt x="9" y="64"/>
                  </a:cubicBezTo>
                  <a:cubicBezTo>
                    <a:pt x="11" y="65"/>
                    <a:pt x="19" y="70"/>
                    <a:pt x="27" y="74"/>
                  </a:cubicBezTo>
                  <a:cubicBezTo>
                    <a:pt x="26" y="79"/>
                    <a:pt x="25" y="84"/>
                    <a:pt x="25" y="89"/>
                  </a:cubicBezTo>
                  <a:cubicBezTo>
                    <a:pt x="17" y="91"/>
                    <a:pt x="7" y="94"/>
                    <a:pt x="5" y="94"/>
                  </a:cubicBezTo>
                  <a:cubicBezTo>
                    <a:pt x="4" y="95"/>
                    <a:pt x="2" y="96"/>
                    <a:pt x="1" y="97"/>
                  </a:cubicBezTo>
                  <a:cubicBezTo>
                    <a:pt x="1" y="99"/>
                    <a:pt x="0" y="100"/>
                    <a:pt x="0" y="102"/>
                  </a:cubicBezTo>
                  <a:cubicBezTo>
                    <a:pt x="1" y="104"/>
                    <a:pt x="2" y="105"/>
                    <a:pt x="3" y="106"/>
                  </a:cubicBezTo>
                  <a:cubicBezTo>
                    <a:pt x="4" y="107"/>
                    <a:pt x="6" y="108"/>
                    <a:pt x="7" y="108"/>
                  </a:cubicBezTo>
                  <a:cubicBezTo>
                    <a:pt x="9" y="108"/>
                    <a:pt x="19" y="107"/>
                    <a:pt x="28" y="107"/>
                  </a:cubicBezTo>
                  <a:cubicBezTo>
                    <a:pt x="29" y="112"/>
                    <a:pt x="31" y="117"/>
                    <a:pt x="34" y="122"/>
                  </a:cubicBezTo>
                  <a:cubicBezTo>
                    <a:pt x="27" y="128"/>
                    <a:pt x="21" y="134"/>
                    <a:pt x="19" y="135"/>
                  </a:cubicBezTo>
                  <a:cubicBezTo>
                    <a:pt x="18" y="137"/>
                    <a:pt x="17" y="138"/>
                    <a:pt x="17" y="140"/>
                  </a:cubicBezTo>
                  <a:cubicBezTo>
                    <a:pt x="17" y="142"/>
                    <a:pt x="18" y="143"/>
                    <a:pt x="19" y="145"/>
                  </a:cubicBezTo>
                  <a:cubicBezTo>
                    <a:pt x="20" y="146"/>
                    <a:pt x="21" y="147"/>
                    <a:pt x="23" y="147"/>
                  </a:cubicBezTo>
                  <a:cubicBezTo>
                    <a:pt x="24" y="147"/>
                    <a:pt x="26" y="147"/>
                    <a:pt x="28" y="146"/>
                  </a:cubicBezTo>
                  <a:cubicBezTo>
                    <a:pt x="29" y="145"/>
                    <a:pt x="37" y="140"/>
                    <a:pt x="44" y="136"/>
                  </a:cubicBezTo>
                  <a:cubicBezTo>
                    <a:pt x="48" y="140"/>
                    <a:pt x="52" y="143"/>
                    <a:pt x="57" y="146"/>
                  </a:cubicBezTo>
                  <a:cubicBezTo>
                    <a:pt x="55" y="154"/>
                    <a:pt x="52" y="163"/>
                    <a:pt x="52" y="164"/>
                  </a:cubicBezTo>
                  <a:cubicBezTo>
                    <a:pt x="51" y="166"/>
                    <a:pt x="51" y="168"/>
                    <a:pt x="52" y="169"/>
                  </a:cubicBezTo>
                  <a:cubicBezTo>
                    <a:pt x="53" y="171"/>
                    <a:pt x="54" y="172"/>
                    <a:pt x="56" y="172"/>
                  </a:cubicBezTo>
                  <a:cubicBezTo>
                    <a:pt x="57" y="173"/>
                    <a:pt x="59" y="173"/>
                    <a:pt x="61" y="173"/>
                  </a:cubicBezTo>
                  <a:cubicBezTo>
                    <a:pt x="62" y="172"/>
                    <a:pt x="64" y="171"/>
                    <a:pt x="64" y="169"/>
                  </a:cubicBezTo>
                  <a:cubicBezTo>
                    <a:pt x="65" y="168"/>
                    <a:pt x="69" y="160"/>
                    <a:pt x="73" y="153"/>
                  </a:cubicBezTo>
                  <a:cubicBezTo>
                    <a:pt x="78" y="155"/>
                    <a:pt x="84" y="155"/>
                    <a:pt x="90" y="155"/>
                  </a:cubicBezTo>
                  <a:cubicBezTo>
                    <a:pt x="92" y="163"/>
                    <a:pt x="94" y="171"/>
                    <a:pt x="94" y="173"/>
                  </a:cubicBezTo>
                  <a:cubicBezTo>
                    <a:pt x="95" y="175"/>
                    <a:pt x="96" y="176"/>
                    <a:pt x="97" y="177"/>
                  </a:cubicBezTo>
                  <a:cubicBezTo>
                    <a:pt x="98" y="178"/>
                    <a:pt x="100" y="178"/>
                    <a:pt x="102" y="178"/>
                  </a:cubicBezTo>
                  <a:cubicBezTo>
                    <a:pt x="104" y="178"/>
                    <a:pt x="105" y="177"/>
                    <a:pt x="106" y="176"/>
                  </a:cubicBezTo>
                  <a:cubicBezTo>
                    <a:pt x="107" y="174"/>
                    <a:pt x="108" y="173"/>
                    <a:pt x="108" y="171"/>
                  </a:cubicBezTo>
                  <a:cubicBezTo>
                    <a:pt x="108" y="169"/>
                    <a:pt x="107" y="161"/>
                    <a:pt x="107" y="153"/>
                  </a:cubicBezTo>
                  <a:cubicBezTo>
                    <a:pt x="113" y="151"/>
                    <a:pt x="118" y="149"/>
                    <a:pt x="123" y="146"/>
                  </a:cubicBezTo>
                  <a:cubicBezTo>
                    <a:pt x="128" y="152"/>
                    <a:pt x="134" y="158"/>
                    <a:pt x="135" y="159"/>
                  </a:cubicBezTo>
                  <a:cubicBezTo>
                    <a:pt x="137" y="161"/>
                    <a:pt x="138" y="161"/>
                    <a:pt x="140" y="161"/>
                  </a:cubicBezTo>
                  <a:cubicBezTo>
                    <a:pt x="141" y="161"/>
                    <a:pt x="143" y="161"/>
                    <a:pt x="144" y="160"/>
                  </a:cubicBezTo>
                  <a:cubicBezTo>
                    <a:pt x="146" y="159"/>
                    <a:pt x="147" y="157"/>
                    <a:pt x="147" y="156"/>
                  </a:cubicBezTo>
                  <a:cubicBezTo>
                    <a:pt x="147" y="154"/>
                    <a:pt x="147" y="152"/>
                    <a:pt x="146" y="151"/>
                  </a:cubicBezTo>
                  <a:cubicBezTo>
                    <a:pt x="145" y="149"/>
                    <a:pt x="140" y="142"/>
                    <a:pt x="136" y="135"/>
                  </a:cubicBezTo>
                  <a:cubicBezTo>
                    <a:pt x="140" y="131"/>
                    <a:pt x="143" y="126"/>
                    <a:pt x="145" y="121"/>
                  </a:cubicBezTo>
                  <a:cubicBezTo>
                    <a:pt x="154" y="124"/>
                    <a:pt x="162" y="126"/>
                    <a:pt x="164" y="127"/>
                  </a:cubicBezTo>
                  <a:cubicBezTo>
                    <a:pt x="166" y="127"/>
                    <a:pt x="168" y="127"/>
                    <a:pt x="169" y="126"/>
                  </a:cubicBezTo>
                  <a:cubicBezTo>
                    <a:pt x="170" y="125"/>
                    <a:pt x="172" y="124"/>
                    <a:pt x="172" y="123"/>
                  </a:cubicBezTo>
                  <a:cubicBezTo>
                    <a:pt x="173" y="121"/>
                    <a:pt x="173" y="119"/>
                    <a:pt x="172" y="118"/>
                  </a:cubicBezTo>
                  <a:cubicBezTo>
                    <a:pt x="172" y="116"/>
                    <a:pt x="171" y="115"/>
                    <a:pt x="169" y="114"/>
                  </a:cubicBezTo>
                  <a:cubicBezTo>
                    <a:pt x="168" y="113"/>
                    <a:pt x="159" y="109"/>
                    <a:pt x="151" y="105"/>
                  </a:cubicBezTo>
                  <a:cubicBezTo>
                    <a:pt x="153" y="100"/>
                    <a:pt x="153" y="94"/>
                    <a:pt x="153" y="89"/>
                  </a:cubicBezTo>
                  <a:cubicBezTo>
                    <a:pt x="162" y="87"/>
                    <a:pt x="171" y="85"/>
                    <a:pt x="173" y="84"/>
                  </a:cubicBezTo>
                  <a:cubicBezTo>
                    <a:pt x="175" y="84"/>
                    <a:pt x="176" y="83"/>
                    <a:pt x="177" y="81"/>
                  </a:cubicBezTo>
                  <a:cubicBezTo>
                    <a:pt x="178" y="80"/>
                    <a:pt x="178" y="78"/>
                    <a:pt x="178" y="76"/>
                  </a:cubicBezTo>
                  <a:cubicBezTo>
                    <a:pt x="178" y="75"/>
                    <a:pt x="177" y="73"/>
                    <a:pt x="175" y="72"/>
                  </a:cubicBezTo>
                  <a:close/>
                  <a:moveTo>
                    <a:pt x="96" y="137"/>
                  </a:moveTo>
                  <a:cubicBezTo>
                    <a:pt x="71" y="141"/>
                    <a:pt x="47" y="122"/>
                    <a:pt x="43" y="96"/>
                  </a:cubicBezTo>
                  <a:cubicBezTo>
                    <a:pt x="39" y="69"/>
                    <a:pt x="57" y="45"/>
                    <a:pt x="82" y="41"/>
                  </a:cubicBezTo>
                  <a:cubicBezTo>
                    <a:pt x="108" y="38"/>
                    <a:pt x="131" y="56"/>
                    <a:pt x="135" y="83"/>
                  </a:cubicBezTo>
                  <a:cubicBezTo>
                    <a:pt x="139" y="109"/>
                    <a:pt x="121" y="133"/>
                    <a:pt x="96" y="137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3" name="ïş1iḑé">
              <a:extLst>
                <a:ext uri="{FF2B5EF4-FFF2-40B4-BE49-F238E27FC236}">
                  <a16:creationId xmlns:a16="http://schemas.microsoft.com/office/drawing/2014/main" id="{E69C132C-F813-C7E4-ED06-42E99E5C5E5F}"/>
                </a:ext>
              </a:extLst>
            </p:cNvPr>
            <p:cNvSpPr/>
            <p:nvPr/>
          </p:nvSpPr>
          <p:spPr bwMode="auto">
            <a:xfrm>
              <a:off x="3593747" y="4772656"/>
              <a:ext cx="134686" cy="134686"/>
            </a:xfrm>
            <a:custGeom>
              <a:avLst/>
              <a:gdLst/>
              <a:ahLst/>
              <a:cxnLst>
                <a:cxn ang="0">
                  <a:pos x="30" y="3"/>
                </a:cxn>
                <a:cxn ang="0">
                  <a:pos x="3" y="39"/>
                </a:cxn>
                <a:cxn ang="0">
                  <a:pos x="39" y="66"/>
                </a:cxn>
                <a:cxn ang="0">
                  <a:pos x="66" y="30"/>
                </a:cxn>
                <a:cxn ang="0">
                  <a:pos x="30" y="3"/>
                </a:cxn>
                <a:cxn ang="0">
                  <a:pos x="36" y="50"/>
                </a:cxn>
                <a:cxn ang="0">
                  <a:pos x="18" y="36"/>
                </a:cxn>
                <a:cxn ang="0">
                  <a:pos x="32" y="18"/>
                </a:cxn>
                <a:cxn ang="0">
                  <a:pos x="50" y="32"/>
                </a:cxn>
                <a:cxn ang="0">
                  <a:pos x="36" y="50"/>
                </a:cxn>
              </a:cxnLst>
              <a:rect l="0" t="0" r="r" b="b"/>
              <a:pathLst>
                <a:path w="68" h="68">
                  <a:moveTo>
                    <a:pt x="30" y="3"/>
                  </a:moveTo>
                  <a:cubicBezTo>
                    <a:pt x="12" y="5"/>
                    <a:pt x="0" y="21"/>
                    <a:pt x="3" y="39"/>
                  </a:cubicBezTo>
                  <a:cubicBezTo>
                    <a:pt x="5" y="56"/>
                    <a:pt x="21" y="68"/>
                    <a:pt x="39" y="66"/>
                  </a:cubicBezTo>
                  <a:cubicBezTo>
                    <a:pt x="56" y="63"/>
                    <a:pt x="68" y="47"/>
                    <a:pt x="66" y="30"/>
                  </a:cubicBezTo>
                  <a:cubicBezTo>
                    <a:pt x="63" y="12"/>
                    <a:pt x="47" y="0"/>
                    <a:pt x="30" y="3"/>
                  </a:cubicBezTo>
                  <a:close/>
                  <a:moveTo>
                    <a:pt x="36" y="50"/>
                  </a:moveTo>
                  <a:cubicBezTo>
                    <a:pt x="28" y="51"/>
                    <a:pt x="20" y="45"/>
                    <a:pt x="18" y="36"/>
                  </a:cubicBezTo>
                  <a:cubicBezTo>
                    <a:pt x="17" y="28"/>
                    <a:pt x="23" y="20"/>
                    <a:pt x="32" y="18"/>
                  </a:cubicBezTo>
                  <a:cubicBezTo>
                    <a:pt x="41" y="17"/>
                    <a:pt x="49" y="23"/>
                    <a:pt x="50" y="32"/>
                  </a:cubicBezTo>
                  <a:cubicBezTo>
                    <a:pt x="51" y="41"/>
                    <a:pt x="45" y="49"/>
                    <a:pt x="36" y="50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4" name="îSlîḓê">
              <a:extLst>
                <a:ext uri="{FF2B5EF4-FFF2-40B4-BE49-F238E27FC236}">
                  <a16:creationId xmlns:a16="http://schemas.microsoft.com/office/drawing/2014/main" id="{BF1AA4E7-2687-D263-098C-A91DECBE7020}"/>
                </a:ext>
              </a:extLst>
            </p:cNvPr>
            <p:cNvSpPr/>
            <p:nvPr/>
          </p:nvSpPr>
          <p:spPr bwMode="auto">
            <a:xfrm>
              <a:off x="3784277" y="4431015"/>
              <a:ext cx="294009" cy="297294"/>
            </a:xfrm>
            <a:custGeom>
              <a:avLst/>
              <a:gdLst/>
              <a:ahLst/>
              <a:cxnLst>
                <a:cxn ang="0">
                  <a:pos x="133" y="80"/>
                </a:cxn>
                <a:cxn ang="0">
                  <a:pos x="131" y="71"/>
                </a:cxn>
                <a:cxn ang="0">
                  <a:pos x="146" y="67"/>
                </a:cxn>
                <a:cxn ang="0">
                  <a:pos x="137" y="59"/>
                </a:cxn>
                <a:cxn ang="0">
                  <a:pos x="126" y="52"/>
                </a:cxn>
                <a:cxn ang="0">
                  <a:pos x="139" y="43"/>
                </a:cxn>
                <a:cxn ang="0">
                  <a:pos x="128" y="39"/>
                </a:cxn>
                <a:cxn ang="0">
                  <a:pos x="115" y="36"/>
                </a:cxn>
                <a:cxn ang="0">
                  <a:pos x="124" y="23"/>
                </a:cxn>
                <a:cxn ang="0">
                  <a:pos x="112" y="22"/>
                </a:cxn>
                <a:cxn ang="0">
                  <a:pos x="99" y="24"/>
                </a:cxn>
                <a:cxn ang="0">
                  <a:pos x="103" y="9"/>
                </a:cxn>
                <a:cxn ang="0">
                  <a:pos x="92" y="13"/>
                </a:cxn>
                <a:cxn ang="0">
                  <a:pos x="80" y="19"/>
                </a:cxn>
                <a:cxn ang="0">
                  <a:pos x="79" y="4"/>
                </a:cxn>
                <a:cxn ang="0">
                  <a:pos x="70" y="10"/>
                </a:cxn>
                <a:cxn ang="0">
                  <a:pos x="60" y="20"/>
                </a:cxn>
                <a:cxn ang="0">
                  <a:pos x="54" y="6"/>
                </a:cxn>
                <a:cxn ang="0">
                  <a:pos x="48" y="16"/>
                </a:cxn>
                <a:cxn ang="0">
                  <a:pos x="42" y="28"/>
                </a:cxn>
                <a:cxn ang="0">
                  <a:pos x="32" y="18"/>
                </a:cxn>
                <a:cxn ang="0">
                  <a:pos x="29" y="29"/>
                </a:cxn>
                <a:cxn ang="0">
                  <a:pos x="28" y="42"/>
                </a:cxn>
                <a:cxn ang="0">
                  <a:pos x="14" y="36"/>
                </a:cxn>
                <a:cxn ang="0">
                  <a:pos x="16" y="47"/>
                </a:cxn>
                <a:cxn ang="0">
                  <a:pos x="20" y="60"/>
                </a:cxn>
                <a:cxn ang="0">
                  <a:pos x="5" y="59"/>
                </a:cxn>
                <a:cxn ang="0">
                  <a:pos x="10" y="69"/>
                </a:cxn>
                <a:cxn ang="0">
                  <a:pos x="18" y="75"/>
                </a:cxn>
                <a:cxn ang="0">
                  <a:pos x="10" y="82"/>
                </a:cxn>
                <a:cxn ang="0">
                  <a:pos x="5" y="92"/>
                </a:cxn>
                <a:cxn ang="0">
                  <a:pos x="20" y="91"/>
                </a:cxn>
                <a:cxn ang="0">
                  <a:pos x="16" y="103"/>
                </a:cxn>
                <a:cxn ang="0">
                  <a:pos x="14" y="115"/>
                </a:cxn>
                <a:cxn ang="0">
                  <a:pos x="28" y="108"/>
                </a:cxn>
                <a:cxn ang="0">
                  <a:pos x="29" y="122"/>
                </a:cxn>
                <a:cxn ang="0">
                  <a:pos x="32" y="133"/>
                </a:cxn>
                <a:cxn ang="0">
                  <a:pos x="42" y="122"/>
                </a:cxn>
                <a:cxn ang="0">
                  <a:pos x="48" y="135"/>
                </a:cxn>
                <a:cxn ang="0">
                  <a:pos x="54" y="144"/>
                </a:cxn>
                <a:cxn ang="0">
                  <a:pos x="60" y="130"/>
                </a:cxn>
                <a:cxn ang="0">
                  <a:pos x="70" y="140"/>
                </a:cxn>
                <a:cxn ang="0">
                  <a:pos x="79" y="147"/>
                </a:cxn>
                <a:cxn ang="0">
                  <a:pos x="80" y="132"/>
                </a:cxn>
                <a:cxn ang="0">
                  <a:pos x="92" y="138"/>
                </a:cxn>
                <a:cxn ang="0">
                  <a:pos x="103" y="141"/>
                </a:cxn>
                <a:cxn ang="0">
                  <a:pos x="99" y="127"/>
                </a:cxn>
                <a:cxn ang="0">
                  <a:pos x="112" y="128"/>
                </a:cxn>
                <a:cxn ang="0">
                  <a:pos x="124" y="128"/>
                </a:cxn>
                <a:cxn ang="0">
                  <a:pos x="115" y="115"/>
                </a:cxn>
                <a:cxn ang="0">
                  <a:pos x="128" y="112"/>
                </a:cxn>
                <a:cxn ang="0">
                  <a:pos x="139" y="107"/>
                </a:cxn>
                <a:cxn ang="0">
                  <a:pos x="126" y="99"/>
                </a:cxn>
                <a:cxn ang="0">
                  <a:pos x="137" y="91"/>
                </a:cxn>
                <a:cxn ang="0">
                  <a:pos x="146" y="84"/>
                </a:cxn>
                <a:cxn ang="0">
                  <a:pos x="60" y="75"/>
                </a:cxn>
              </a:cxnLst>
              <a:rect l="0" t="0" r="r" b="b"/>
              <a:pathLst>
                <a:path w="149" h="151">
                  <a:moveTo>
                    <a:pt x="146" y="84"/>
                  </a:moveTo>
                  <a:cubicBezTo>
                    <a:pt x="143" y="83"/>
                    <a:pt x="141" y="82"/>
                    <a:pt x="139" y="82"/>
                  </a:cubicBezTo>
                  <a:cubicBezTo>
                    <a:pt x="137" y="81"/>
                    <a:pt x="135" y="81"/>
                    <a:pt x="133" y="80"/>
                  </a:cubicBezTo>
                  <a:cubicBezTo>
                    <a:pt x="132" y="80"/>
                    <a:pt x="132" y="80"/>
                    <a:pt x="131" y="80"/>
                  </a:cubicBezTo>
                  <a:cubicBezTo>
                    <a:pt x="131" y="78"/>
                    <a:pt x="131" y="77"/>
                    <a:pt x="131" y="75"/>
                  </a:cubicBezTo>
                  <a:cubicBezTo>
                    <a:pt x="131" y="74"/>
                    <a:pt x="131" y="72"/>
                    <a:pt x="131" y="71"/>
                  </a:cubicBezTo>
                  <a:cubicBezTo>
                    <a:pt x="132" y="71"/>
                    <a:pt x="132" y="71"/>
                    <a:pt x="133" y="70"/>
                  </a:cubicBezTo>
                  <a:cubicBezTo>
                    <a:pt x="135" y="70"/>
                    <a:pt x="137" y="69"/>
                    <a:pt x="139" y="69"/>
                  </a:cubicBezTo>
                  <a:cubicBezTo>
                    <a:pt x="141" y="68"/>
                    <a:pt x="143" y="68"/>
                    <a:pt x="146" y="67"/>
                  </a:cubicBezTo>
                  <a:cubicBezTo>
                    <a:pt x="148" y="66"/>
                    <a:pt x="149" y="64"/>
                    <a:pt x="149" y="62"/>
                  </a:cubicBezTo>
                  <a:cubicBezTo>
                    <a:pt x="148" y="60"/>
                    <a:pt x="146" y="58"/>
                    <a:pt x="144" y="59"/>
                  </a:cubicBezTo>
                  <a:cubicBezTo>
                    <a:pt x="142" y="59"/>
                    <a:pt x="140" y="59"/>
                    <a:pt x="137" y="59"/>
                  </a:cubicBezTo>
                  <a:cubicBezTo>
                    <a:pt x="135" y="59"/>
                    <a:pt x="133" y="60"/>
                    <a:pt x="131" y="60"/>
                  </a:cubicBezTo>
                  <a:cubicBezTo>
                    <a:pt x="130" y="60"/>
                    <a:pt x="130" y="60"/>
                    <a:pt x="129" y="60"/>
                  </a:cubicBezTo>
                  <a:cubicBezTo>
                    <a:pt x="128" y="57"/>
                    <a:pt x="127" y="54"/>
                    <a:pt x="126" y="52"/>
                  </a:cubicBezTo>
                  <a:cubicBezTo>
                    <a:pt x="127" y="51"/>
                    <a:pt x="127" y="51"/>
                    <a:pt x="128" y="51"/>
                  </a:cubicBezTo>
                  <a:cubicBezTo>
                    <a:pt x="129" y="49"/>
                    <a:pt x="131" y="48"/>
                    <a:pt x="133" y="47"/>
                  </a:cubicBezTo>
                  <a:cubicBezTo>
                    <a:pt x="135" y="46"/>
                    <a:pt x="137" y="44"/>
                    <a:pt x="139" y="43"/>
                  </a:cubicBezTo>
                  <a:cubicBezTo>
                    <a:pt x="140" y="42"/>
                    <a:pt x="141" y="39"/>
                    <a:pt x="140" y="38"/>
                  </a:cubicBezTo>
                  <a:cubicBezTo>
                    <a:pt x="139" y="36"/>
                    <a:pt x="136" y="35"/>
                    <a:pt x="134" y="36"/>
                  </a:cubicBezTo>
                  <a:cubicBezTo>
                    <a:pt x="132" y="37"/>
                    <a:pt x="130" y="38"/>
                    <a:pt x="128" y="39"/>
                  </a:cubicBezTo>
                  <a:cubicBezTo>
                    <a:pt x="126" y="39"/>
                    <a:pt x="124" y="40"/>
                    <a:pt x="122" y="41"/>
                  </a:cubicBezTo>
                  <a:cubicBezTo>
                    <a:pt x="122" y="41"/>
                    <a:pt x="121" y="42"/>
                    <a:pt x="121" y="42"/>
                  </a:cubicBezTo>
                  <a:cubicBezTo>
                    <a:pt x="119" y="40"/>
                    <a:pt x="117" y="38"/>
                    <a:pt x="115" y="36"/>
                  </a:cubicBezTo>
                  <a:cubicBezTo>
                    <a:pt x="115" y="35"/>
                    <a:pt x="116" y="34"/>
                    <a:pt x="116" y="34"/>
                  </a:cubicBezTo>
                  <a:cubicBezTo>
                    <a:pt x="117" y="32"/>
                    <a:pt x="119" y="30"/>
                    <a:pt x="120" y="29"/>
                  </a:cubicBezTo>
                  <a:cubicBezTo>
                    <a:pt x="121" y="27"/>
                    <a:pt x="122" y="25"/>
                    <a:pt x="124" y="23"/>
                  </a:cubicBezTo>
                  <a:cubicBezTo>
                    <a:pt x="125" y="21"/>
                    <a:pt x="124" y="19"/>
                    <a:pt x="123" y="17"/>
                  </a:cubicBezTo>
                  <a:cubicBezTo>
                    <a:pt x="121" y="16"/>
                    <a:pt x="119" y="16"/>
                    <a:pt x="117" y="18"/>
                  </a:cubicBezTo>
                  <a:cubicBezTo>
                    <a:pt x="115" y="19"/>
                    <a:pt x="114" y="21"/>
                    <a:pt x="112" y="22"/>
                  </a:cubicBezTo>
                  <a:cubicBezTo>
                    <a:pt x="111" y="24"/>
                    <a:pt x="109" y="25"/>
                    <a:pt x="108" y="27"/>
                  </a:cubicBezTo>
                  <a:cubicBezTo>
                    <a:pt x="107" y="27"/>
                    <a:pt x="107" y="28"/>
                    <a:pt x="106" y="28"/>
                  </a:cubicBezTo>
                  <a:cubicBezTo>
                    <a:pt x="104" y="27"/>
                    <a:pt x="102" y="25"/>
                    <a:pt x="99" y="24"/>
                  </a:cubicBezTo>
                  <a:cubicBezTo>
                    <a:pt x="99" y="23"/>
                    <a:pt x="99" y="23"/>
                    <a:pt x="100" y="22"/>
                  </a:cubicBezTo>
                  <a:cubicBezTo>
                    <a:pt x="100" y="20"/>
                    <a:pt x="101" y="18"/>
                    <a:pt x="101" y="16"/>
                  </a:cubicBezTo>
                  <a:cubicBezTo>
                    <a:pt x="102" y="14"/>
                    <a:pt x="102" y="12"/>
                    <a:pt x="103" y="9"/>
                  </a:cubicBezTo>
                  <a:cubicBezTo>
                    <a:pt x="103" y="7"/>
                    <a:pt x="102" y="5"/>
                    <a:pt x="100" y="4"/>
                  </a:cubicBezTo>
                  <a:cubicBezTo>
                    <a:pt x="98" y="4"/>
                    <a:pt x="96" y="4"/>
                    <a:pt x="95" y="6"/>
                  </a:cubicBezTo>
                  <a:cubicBezTo>
                    <a:pt x="94" y="9"/>
                    <a:pt x="93" y="11"/>
                    <a:pt x="92" y="13"/>
                  </a:cubicBezTo>
                  <a:cubicBezTo>
                    <a:pt x="91" y="15"/>
                    <a:pt x="90" y="16"/>
                    <a:pt x="89" y="18"/>
                  </a:cubicBezTo>
                  <a:cubicBezTo>
                    <a:pt x="89" y="19"/>
                    <a:pt x="89" y="19"/>
                    <a:pt x="88" y="20"/>
                  </a:cubicBezTo>
                  <a:cubicBezTo>
                    <a:pt x="86" y="19"/>
                    <a:pt x="83" y="19"/>
                    <a:pt x="80" y="19"/>
                  </a:cubicBezTo>
                  <a:cubicBezTo>
                    <a:pt x="80" y="18"/>
                    <a:pt x="80" y="17"/>
                    <a:pt x="80" y="17"/>
                  </a:cubicBezTo>
                  <a:cubicBezTo>
                    <a:pt x="80" y="15"/>
                    <a:pt x="79" y="13"/>
                    <a:pt x="79" y="10"/>
                  </a:cubicBezTo>
                  <a:cubicBezTo>
                    <a:pt x="79" y="8"/>
                    <a:pt x="79" y="6"/>
                    <a:pt x="79" y="4"/>
                  </a:cubicBezTo>
                  <a:cubicBezTo>
                    <a:pt x="78" y="1"/>
                    <a:pt x="77" y="0"/>
                    <a:pt x="74" y="0"/>
                  </a:cubicBezTo>
                  <a:cubicBezTo>
                    <a:pt x="72" y="0"/>
                    <a:pt x="70" y="1"/>
                    <a:pt x="70" y="4"/>
                  </a:cubicBezTo>
                  <a:cubicBezTo>
                    <a:pt x="70" y="6"/>
                    <a:pt x="70" y="8"/>
                    <a:pt x="70" y="10"/>
                  </a:cubicBezTo>
                  <a:cubicBezTo>
                    <a:pt x="69" y="13"/>
                    <a:pt x="69" y="15"/>
                    <a:pt x="69" y="17"/>
                  </a:cubicBezTo>
                  <a:cubicBezTo>
                    <a:pt x="69" y="17"/>
                    <a:pt x="69" y="18"/>
                    <a:pt x="69" y="19"/>
                  </a:cubicBezTo>
                  <a:cubicBezTo>
                    <a:pt x="66" y="19"/>
                    <a:pt x="63" y="19"/>
                    <a:pt x="60" y="20"/>
                  </a:cubicBezTo>
                  <a:cubicBezTo>
                    <a:pt x="60" y="19"/>
                    <a:pt x="60" y="19"/>
                    <a:pt x="59" y="18"/>
                  </a:cubicBezTo>
                  <a:cubicBezTo>
                    <a:pt x="59" y="16"/>
                    <a:pt x="58" y="15"/>
                    <a:pt x="57" y="13"/>
                  </a:cubicBezTo>
                  <a:cubicBezTo>
                    <a:pt x="56" y="11"/>
                    <a:pt x="55" y="9"/>
                    <a:pt x="54" y="6"/>
                  </a:cubicBezTo>
                  <a:cubicBezTo>
                    <a:pt x="53" y="4"/>
                    <a:pt x="51" y="4"/>
                    <a:pt x="49" y="4"/>
                  </a:cubicBezTo>
                  <a:cubicBezTo>
                    <a:pt x="47" y="5"/>
                    <a:pt x="45" y="7"/>
                    <a:pt x="46" y="9"/>
                  </a:cubicBezTo>
                  <a:cubicBezTo>
                    <a:pt x="47" y="12"/>
                    <a:pt x="47" y="14"/>
                    <a:pt x="48" y="16"/>
                  </a:cubicBezTo>
                  <a:cubicBezTo>
                    <a:pt x="48" y="18"/>
                    <a:pt x="49" y="20"/>
                    <a:pt x="49" y="22"/>
                  </a:cubicBezTo>
                  <a:cubicBezTo>
                    <a:pt x="49" y="23"/>
                    <a:pt x="50" y="23"/>
                    <a:pt x="50" y="24"/>
                  </a:cubicBezTo>
                  <a:cubicBezTo>
                    <a:pt x="47" y="25"/>
                    <a:pt x="45" y="27"/>
                    <a:pt x="42" y="28"/>
                  </a:cubicBezTo>
                  <a:cubicBezTo>
                    <a:pt x="42" y="28"/>
                    <a:pt x="41" y="27"/>
                    <a:pt x="41" y="27"/>
                  </a:cubicBezTo>
                  <a:cubicBezTo>
                    <a:pt x="39" y="25"/>
                    <a:pt x="38" y="24"/>
                    <a:pt x="36" y="22"/>
                  </a:cubicBezTo>
                  <a:cubicBezTo>
                    <a:pt x="35" y="21"/>
                    <a:pt x="33" y="19"/>
                    <a:pt x="32" y="18"/>
                  </a:cubicBezTo>
                  <a:cubicBezTo>
                    <a:pt x="30" y="16"/>
                    <a:pt x="28" y="16"/>
                    <a:pt x="26" y="17"/>
                  </a:cubicBezTo>
                  <a:cubicBezTo>
                    <a:pt x="24" y="19"/>
                    <a:pt x="24" y="21"/>
                    <a:pt x="25" y="23"/>
                  </a:cubicBezTo>
                  <a:cubicBezTo>
                    <a:pt x="27" y="25"/>
                    <a:pt x="28" y="27"/>
                    <a:pt x="29" y="29"/>
                  </a:cubicBezTo>
                  <a:cubicBezTo>
                    <a:pt x="30" y="30"/>
                    <a:pt x="31" y="32"/>
                    <a:pt x="33" y="34"/>
                  </a:cubicBezTo>
                  <a:cubicBezTo>
                    <a:pt x="33" y="34"/>
                    <a:pt x="33" y="35"/>
                    <a:pt x="34" y="36"/>
                  </a:cubicBezTo>
                  <a:cubicBezTo>
                    <a:pt x="32" y="38"/>
                    <a:pt x="30" y="40"/>
                    <a:pt x="28" y="42"/>
                  </a:cubicBezTo>
                  <a:cubicBezTo>
                    <a:pt x="28" y="42"/>
                    <a:pt x="27" y="41"/>
                    <a:pt x="26" y="41"/>
                  </a:cubicBezTo>
                  <a:cubicBezTo>
                    <a:pt x="25" y="40"/>
                    <a:pt x="23" y="39"/>
                    <a:pt x="21" y="39"/>
                  </a:cubicBezTo>
                  <a:cubicBezTo>
                    <a:pt x="19" y="38"/>
                    <a:pt x="17" y="37"/>
                    <a:pt x="14" y="36"/>
                  </a:cubicBezTo>
                  <a:cubicBezTo>
                    <a:pt x="13" y="35"/>
                    <a:pt x="10" y="36"/>
                    <a:pt x="9" y="38"/>
                  </a:cubicBezTo>
                  <a:cubicBezTo>
                    <a:pt x="8" y="39"/>
                    <a:pt x="9" y="42"/>
                    <a:pt x="10" y="43"/>
                  </a:cubicBezTo>
                  <a:cubicBezTo>
                    <a:pt x="12" y="44"/>
                    <a:pt x="14" y="46"/>
                    <a:pt x="16" y="47"/>
                  </a:cubicBezTo>
                  <a:cubicBezTo>
                    <a:pt x="18" y="48"/>
                    <a:pt x="19" y="49"/>
                    <a:pt x="21" y="51"/>
                  </a:cubicBezTo>
                  <a:cubicBezTo>
                    <a:pt x="21" y="51"/>
                    <a:pt x="22" y="51"/>
                    <a:pt x="23" y="52"/>
                  </a:cubicBezTo>
                  <a:cubicBezTo>
                    <a:pt x="21" y="54"/>
                    <a:pt x="20" y="57"/>
                    <a:pt x="20" y="60"/>
                  </a:cubicBezTo>
                  <a:cubicBezTo>
                    <a:pt x="19" y="60"/>
                    <a:pt x="18" y="60"/>
                    <a:pt x="18" y="60"/>
                  </a:cubicBezTo>
                  <a:cubicBezTo>
                    <a:pt x="16" y="60"/>
                    <a:pt x="14" y="59"/>
                    <a:pt x="11" y="59"/>
                  </a:cubicBezTo>
                  <a:cubicBezTo>
                    <a:pt x="9" y="59"/>
                    <a:pt x="7" y="59"/>
                    <a:pt x="5" y="59"/>
                  </a:cubicBezTo>
                  <a:cubicBezTo>
                    <a:pt x="2" y="58"/>
                    <a:pt x="1" y="60"/>
                    <a:pt x="0" y="62"/>
                  </a:cubicBezTo>
                  <a:cubicBezTo>
                    <a:pt x="0" y="64"/>
                    <a:pt x="1" y="66"/>
                    <a:pt x="3" y="67"/>
                  </a:cubicBezTo>
                  <a:cubicBezTo>
                    <a:pt x="5" y="68"/>
                    <a:pt x="8" y="68"/>
                    <a:pt x="10" y="69"/>
                  </a:cubicBezTo>
                  <a:cubicBezTo>
                    <a:pt x="12" y="69"/>
                    <a:pt x="14" y="70"/>
                    <a:pt x="16" y="70"/>
                  </a:cubicBezTo>
                  <a:cubicBezTo>
                    <a:pt x="16" y="71"/>
                    <a:pt x="17" y="71"/>
                    <a:pt x="18" y="71"/>
                  </a:cubicBezTo>
                  <a:cubicBezTo>
                    <a:pt x="18" y="72"/>
                    <a:pt x="18" y="74"/>
                    <a:pt x="18" y="75"/>
                  </a:cubicBezTo>
                  <a:cubicBezTo>
                    <a:pt x="18" y="77"/>
                    <a:pt x="18" y="78"/>
                    <a:pt x="18" y="80"/>
                  </a:cubicBezTo>
                  <a:cubicBezTo>
                    <a:pt x="17" y="80"/>
                    <a:pt x="16" y="80"/>
                    <a:pt x="16" y="80"/>
                  </a:cubicBezTo>
                  <a:cubicBezTo>
                    <a:pt x="14" y="81"/>
                    <a:pt x="12" y="81"/>
                    <a:pt x="10" y="82"/>
                  </a:cubicBezTo>
                  <a:cubicBezTo>
                    <a:pt x="8" y="82"/>
                    <a:pt x="5" y="83"/>
                    <a:pt x="3" y="84"/>
                  </a:cubicBezTo>
                  <a:cubicBezTo>
                    <a:pt x="1" y="84"/>
                    <a:pt x="0" y="86"/>
                    <a:pt x="0" y="88"/>
                  </a:cubicBezTo>
                  <a:cubicBezTo>
                    <a:pt x="1" y="90"/>
                    <a:pt x="2" y="92"/>
                    <a:pt x="5" y="92"/>
                  </a:cubicBezTo>
                  <a:cubicBezTo>
                    <a:pt x="7" y="92"/>
                    <a:pt x="9" y="91"/>
                    <a:pt x="11" y="91"/>
                  </a:cubicBezTo>
                  <a:cubicBezTo>
                    <a:pt x="14" y="91"/>
                    <a:pt x="16" y="91"/>
                    <a:pt x="18" y="91"/>
                  </a:cubicBezTo>
                  <a:cubicBezTo>
                    <a:pt x="18" y="91"/>
                    <a:pt x="19" y="91"/>
                    <a:pt x="20" y="91"/>
                  </a:cubicBezTo>
                  <a:cubicBezTo>
                    <a:pt x="20" y="93"/>
                    <a:pt x="21" y="96"/>
                    <a:pt x="23" y="99"/>
                  </a:cubicBezTo>
                  <a:cubicBezTo>
                    <a:pt x="22" y="99"/>
                    <a:pt x="21" y="99"/>
                    <a:pt x="21" y="100"/>
                  </a:cubicBezTo>
                  <a:cubicBezTo>
                    <a:pt x="19" y="101"/>
                    <a:pt x="18" y="102"/>
                    <a:pt x="16" y="103"/>
                  </a:cubicBezTo>
                  <a:cubicBezTo>
                    <a:pt x="14" y="105"/>
                    <a:pt x="12" y="106"/>
                    <a:pt x="10" y="107"/>
                  </a:cubicBezTo>
                  <a:cubicBezTo>
                    <a:pt x="9" y="109"/>
                    <a:pt x="8" y="111"/>
                    <a:pt x="9" y="113"/>
                  </a:cubicBezTo>
                  <a:cubicBezTo>
                    <a:pt x="10" y="115"/>
                    <a:pt x="13" y="116"/>
                    <a:pt x="14" y="115"/>
                  </a:cubicBezTo>
                  <a:cubicBezTo>
                    <a:pt x="17" y="114"/>
                    <a:pt x="19" y="113"/>
                    <a:pt x="21" y="112"/>
                  </a:cubicBezTo>
                  <a:cubicBezTo>
                    <a:pt x="23" y="111"/>
                    <a:pt x="25" y="110"/>
                    <a:pt x="26" y="109"/>
                  </a:cubicBezTo>
                  <a:cubicBezTo>
                    <a:pt x="27" y="109"/>
                    <a:pt x="28" y="109"/>
                    <a:pt x="28" y="108"/>
                  </a:cubicBezTo>
                  <a:cubicBezTo>
                    <a:pt x="30" y="111"/>
                    <a:pt x="32" y="113"/>
                    <a:pt x="34" y="115"/>
                  </a:cubicBezTo>
                  <a:cubicBezTo>
                    <a:pt x="33" y="116"/>
                    <a:pt x="33" y="116"/>
                    <a:pt x="33" y="117"/>
                  </a:cubicBezTo>
                  <a:cubicBezTo>
                    <a:pt x="31" y="118"/>
                    <a:pt x="30" y="120"/>
                    <a:pt x="29" y="122"/>
                  </a:cubicBezTo>
                  <a:cubicBezTo>
                    <a:pt x="28" y="124"/>
                    <a:pt x="27" y="126"/>
                    <a:pt x="25" y="128"/>
                  </a:cubicBezTo>
                  <a:cubicBezTo>
                    <a:pt x="24" y="129"/>
                    <a:pt x="24" y="132"/>
                    <a:pt x="26" y="133"/>
                  </a:cubicBezTo>
                  <a:cubicBezTo>
                    <a:pt x="28" y="134"/>
                    <a:pt x="30" y="134"/>
                    <a:pt x="32" y="133"/>
                  </a:cubicBezTo>
                  <a:cubicBezTo>
                    <a:pt x="33" y="131"/>
                    <a:pt x="35" y="130"/>
                    <a:pt x="36" y="128"/>
                  </a:cubicBezTo>
                  <a:cubicBezTo>
                    <a:pt x="38" y="127"/>
                    <a:pt x="39" y="125"/>
                    <a:pt x="41" y="124"/>
                  </a:cubicBezTo>
                  <a:cubicBezTo>
                    <a:pt x="41" y="123"/>
                    <a:pt x="42" y="123"/>
                    <a:pt x="42" y="122"/>
                  </a:cubicBezTo>
                  <a:cubicBezTo>
                    <a:pt x="45" y="124"/>
                    <a:pt x="47" y="125"/>
                    <a:pt x="50" y="127"/>
                  </a:cubicBezTo>
                  <a:cubicBezTo>
                    <a:pt x="50" y="127"/>
                    <a:pt x="49" y="128"/>
                    <a:pt x="49" y="129"/>
                  </a:cubicBezTo>
                  <a:cubicBezTo>
                    <a:pt x="49" y="130"/>
                    <a:pt x="48" y="132"/>
                    <a:pt x="48" y="135"/>
                  </a:cubicBezTo>
                  <a:cubicBezTo>
                    <a:pt x="47" y="137"/>
                    <a:pt x="47" y="139"/>
                    <a:pt x="46" y="141"/>
                  </a:cubicBezTo>
                  <a:cubicBezTo>
                    <a:pt x="45" y="143"/>
                    <a:pt x="47" y="145"/>
                    <a:pt x="49" y="146"/>
                  </a:cubicBezTo>
                  <a:cubicBezTo>
                    <a:pt x="51" y="147"/>
                    <a:pt x="53" y="146"/>
                    <a:pt x="54" y="144"/>
                  </a:cubicBezTo>
                  <a:cubicBezTo>
                    <a:pt x="55" y="142"/>
                    <a:pt x="56" y="140"/>
                    <a:pt x="57" y="138"/>
                  </a:cubicBezTo>
                  <a:cubicBezTo>
                    <a:pt x="58" y="136"/>
                    <a:pt x="59" y="134"/>
                    <a:pt x="59" y="132"/>
                  </a:cubicBezTo>
                  <a:cubicBezTo>
                    <a:pt x="60" y="132"/>
                    <a:pt x="60" y="131"/>
                    <a:pt x="60" y="130"/>
                  </a:cubicBezTo>
                  <a:cubicBezTo>
                    <a:pt x="63" y="131"/>
                    <a:pt x="66" y="132"/>
                    <a:pt x="69" y="132"/>
                  </a:cubicBezTo>
                  <a:cubicBezTo>
                    <a:pt x="69" y="133"/>
                    <a:pt x="69" y="133"/>
                    <a:pt x="69" y="134"/>
                  </a:cubicBezTo>
                  <a:cubicBezTo>
                    <a:pt x="69" y="136"/>
                    <a:pt x="69" y="138"/>
                    <a:pt x="70" y="140"/>
                  </a:cubicBezTo>
                  <a:cubicBezTo>
                    <a:pt x="70" y="142"/>
                    <a:pt x="70" y="145"/>
                    <a:pt x="70" y="147"/>
                  </a:cubicBezTo>
                  <a:cubicBezTo>
                    <a:pt x="70" y="149"/>
                    <a:pt x="72" y="151"/>
                    <a:pt x="74" y="151"/>
                  </a:cubicBezTo>
                  <a:cubicBezTo>
                    <a:pt x="77" y="151"/>
                    <a:pt x="78" y="149"/>
                    <a:pt x="79" y="147"/>
                  </a:cubicBezTo>
                  <a:cubicBezTo>
                    <a:pt x="79" y="145"/>
                    <a:pt x="79" y="142"/>
                    <a:pt x="79" y="140"/>
                  </a:cubicBezTo>
                  <a:cubicBezTo>
                    <a:pt x="79" y="138"/>
                    <a:pt x="80" y="136"/>
                    <a:pt x="80" y="134"/>
                  </a:cubicBezTo>
                  <a:cubicBezTo>
                    <a:pt x="80" y="133"/>
                    <a:pt x="80" y="133"/>
                    <a:pt x="80" y="132"/>
                  </a:cubicBezTo>
                  <a:cubicBezTo>
                    <a:pt x="83" y="132"/>
                    <a:pt x="86" y="131"/>
                    <a:pt x="88" y="130"/>
                  </a:cubicBezTo>
                  <a:cubicBezTo>
                    <a:pt x="89" y="131"/>
                    <a:pt x="89" y="132"/>
                    <a:pt x="89" y="132"/>
                  </a:cubicBezTo>
                  <a:cubicBezTo>
                    <a:pt x="90" y="134"/>
                    <a:pt x="91" y="136"/>
                    <a:pt x="92" y="138"/>
                  </a:cubicBezTo>
                  <a:cubicBezTo>
                    <a:pt x="93" y="140"/>
                    <a:pt x="94" y="142"/>
                    <a:pt x="95" y="144"/>
                  </a:cubicBezTo>
                  <a:cubicBezTo>
                    <a:pt x="96" y="146"/>
                    <a:pt x="98" y="147"/>
                    <a:pt x="100" y="146"/>
                  </a:cubicBezTo>
                  <a:cubicBezTo>
                    <a:pt x="102" y="145"/>
                    <a:pt x="103" y="143"/>
                    <a:pt x="103" y="141"/>
                  </a:cubicBezTo>
                  <a:cubicBezTo>
                    <a:pt x="102" y="139"/>
                    <a:pt x="102" y="137"/>
                    <a:pt x="101" y="135"/>
                  </a:cubicBezTo>
                  <a:cubicBezTo>
                    <a:pt x="101" y="132"/>
                    <a:pt x="100" y="130"/>
                    <a:pt x="100" y="129"/>
                  </a:cubicBezTo>
                  <a:cubicBezTo>
                    <a:pt x="99" y="128"/>
                    <a:pt x="99" y="127"/>
                    <a:pt x="99" y="127"/>
                  </a:cubicBezTo>
                  <a:cubicBezTo>
                    <a:pt x="102" y="125"/>
                    <a:pt x="104" y="124"/>
                    <a:pt x="106" y="122"/>
                  </a:cubicBezTo>
                  <a:cubicBezTo>
                    <a:pt x="107" y="123"/>
                    <a:pt x="107" y="123"/>
                    <a:pt x="108" y="124"/>
                  </a:cubicBezTo>
                  <a:cubicBezTo>
                    <a:pt x="109" y="125"/>
                    <a:pt x="111" y="127"/>
                    <a:pt x="112" y="128"/>
                  </a:cubicBezTo>
                  <a:cubicBezTo>
                    <a:pt x="114" y="130"/>
                    <a:pt x="115" y="131"/>
                    <a:pt x="117" y="133"/>
                  </a:cubicBezTo>
                  <a:cubicBezTo>
                    <a:pt x="119" y="134"/>
                    <a:pt x="121" y="134"/>
                    <a:pt x="123" y="133"/>
                  </a:cubicBezTo>
                  <a:cubicBezTo>
                    <a:pt x="124" y="132"/>
                    <a:pt x="125" y="129"/>
                    <a:pt x="124" y="128"/>
                  </a:cubicBezTo>
                  <a:cubicBezTo>
                    <a:pt x="122" y="126"/>
                    <a:pt x="121" y="124"/>
                    <a:pt x="120" y="122"/>
                  </a:cubicBezTo>
                  <a:cubicBezTo>
                    <a:pt x="119" y="120"/>
                    <a:pt x="117" y="118"/>
                    <a:pt x="116" y="117"/>
                  </a:cubicBezTo>
                  <a:cubicBezTo>
                    <a:pt x="116" y="116"/>
                    <a:pt x="115" y="116"/>
                    <a:pt x="115" y="115"/>
                  </a:cubicBezTo>
                  <a:cubicBezTo>
                    <a:pt x="117" y="113"/>
                    <a:pt x="119" y="111"/>
                    <a:pt x="121" y="108"/>
                  </a:cubicBezTo>
                  <a:cubicBezTo>
                    <a:pt x="121" y="109"/>
                    <a:pt x="122" y="109"/>
                    <a:pt x="122" y="109"/>
                  </a:cubicBezTo>
                  <a:cubicBezTo>
                    <a:pt x="124" y="110"/>
                    <a:pt x="126" y="111"/>
                    <a:pt x="128" y="112"/>
                  </a:cubicBezTo>
                  <a:cubicBezTo>
                    <a:pt x="130" y="113"/>
                    <a:pt x="132" y="114"/>
                    <a:pt x="134" y="115"/>
                  </a:cubicBezTo>
                  <a:cubicBezTo>
                    <a:pt x="136" y="116"/>
                    <a:pt x="139" y="115"/>
                    <a:pt x="140" y="113"/>
                  </a:cubicBezTo>
                  <a:cubicBezTo>
                    <a:pt x="141" y="111"/>
                    <a:pt x="140" y="109"/>
                    <a:pt x="139" y="107"/>
                  </a:cubicBezTo>
                  <a:cubicBezTo>
                    <a:pt x="137" y="106"/>
                    <a:pt x="135" y="105"/>
                    <a:pt x="133" y="103"/>
                  </a:cubicBezTo>
                  <a:cubicBezTo>
                    <a:pt x="131" y="102"/>
                    <a:pt x="129" y="101"/>
                    <a:pt x="128" y="100"/>
                  </a:cubicBezTo>
                  <a:cubicBezTo>
                    <a:pt x="127" y="99"/>
                    <a:pt x="127" y="99"/>
                    <a:pt x="126" y="99"/>
                  </a:cubicBezTo>
                  <a:cubicBezTo>
                    <a:pt x="127" y="96"/>
                    <a:pt x="128" y="93"/>
                    <a:pt x="129" y="91"/>
                  </a:cubicBezTo>
                  <a:cubicBezTo>
                    <a:pt x="130" y="91"/>
                    <a:pt x="130" y="91"/>
                    <a:pt x="131" y="91"/>
                  </a:cubicBezTo>
                  <a:cubicBezTo>
                    <a:pt x="133" y="91"/>
                    <a:pt x="135" y="91"/>
                    <a:pt x="137" y="91"/>
                  </a:cubicBezTo>
                  <a:cubicBezTo>
                    <a:pt x="140" y="91"/>
                    <a:pt x="142" y="92"/>
                    <a:pt x="144" y="92"/>
                  </a:cubicBezTo>
                  <a:cubicBezTo>
                    <a:pt x="146" y="92"/>
                    <a:pt x="148" y="90"/>
                    <a:pt x="149" y="88"/>
                  </a:cubicBezTo>
                  <a:cubicBezTo>
                    <a:pt x="149" y="86"/>
                    <a:pt x="148" y="84"/>
                    <a:pt x="146" y="84"/>
                  </a:cubicBezTo>
                  <a:close/>
                  <a:moveTo>
                    <a:pt x="89" y="75"/>
                  </a:moveTo>
                  <a:cubicBezTo>
                    <a:pt x="89" y="83"/>
                    <a:pt x="82" y="89"/>
                    <a:pt x="74" y="89"/>
                  </a:cubicBezTo>
                  <a:cubicBezTo>
                    <a:pt x="67" y="89"/>
                    <a:pt x="60" y="83"/>
                    <a:pt x="60" y="75"/>
                  </a:cubicBezTo>
                  <a:cubicBezTo>
                    <a:pt x="60" y="67"/>
                    <a:pt x="67" y="61"/>
                    <a:pt x="74" y="61"/>
                  </a:cubicBezTo>
                  <a:cubicBezTo>
                    <a:pt x="82" y="61"/>
                    <a:pt x="89" y="67"/>
                    <a:pt x="89" y="75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5" name="ïSliḍê">
              <a:extLst>
                <a:ext uri="{FF2B5EF4-FFF2-40B4-BE49-F238E27FC236}">
                  <a16:creationId xmlns:a16="http://schemas.microsoft.com/office/drawing/2014/main" id="{9ACEDB94-3E8B-9B27-6435-605026D4B258}"/>
                </a:ext>
              </a:extLst>
            </p:cNvPr>
            <p:cNvSpPr/>
            <p:nvPr/>
          </p:nvSpPr>
          <p:spPr bwMode="auto">
            <a:xfrm>
              <a:off x="5801276" y="2032955"/>
              <a:ext cx="2143471" cy="2146757"/>
            </a:xfrm>
            <a:custGeom>
              <a:avLst/>
              <a:gdLst/>
              <a:ahLst/>
              <a:cxnLst>
                <a:cxn ang="0">
                  <a:pos x="1043" y="507"/>
                </a:cxn>
                <a:cxn ang="0">
                  <a:pos x="1036" y="455"/>
                </a:cxn>
                <a:cxn ang="0">
                  <a:pos x="1024" y="404"/>
                </a:cxn>
                <a:cxn ang="0">
                  <a:pos x="1007" y="355"/>
                </a:cxn>
                <a:cxn ang="0">
                  <a:pos x="985" y="307"/>
                </a:cxn>
                <a:cxn ang="0">
                  <a:pos x="957" y="263"/>
                </a:cxn>
                <a:cxn ang="0">
                  <a:pos x="926" y="221"/>
                </a:cxn>
                <a:cxn ang="0">
                  <a:pos x="890" y="183"/>
                </a:cxn>
                <a:cxn ang="0">
                  <a:pos x="850" y="149"/>
                </a:cxn>
                <a:cxn ang="0">
                  <a:pos x="807" y="119"/>
                </a:cxn>
                <a:cxn ang="0">
                  <a:pos x="761" y="93"/>
                </a:cxn>
                <a:cxn ang="0">
                  <a:pos x="713" y="73"/>
                </a:cxn>
                <a:cxn ang="0">
                  <a:pos x="663" y="58"/>
                </a:cxn>
                <a:cxn ang="0">
                  <a:pos x="611" y="48"/>
                </a:cxn>
                <a:cxn ang="0">
                  <a:pos x="559" y="44"/>
                </a:cxn>
                <a:cxn ang="0">
                  <a:pos x="507" y="45"/>
                </a:cxn>
                <a:cxn ang="0">
                  <a:pos x="455" y="52"/>
                </a:cxn>
                <a:cxn ang="0">
                  <a:pos x="404" y="64"/>
                </a:cxn>
                <a:cxn ang="0">
                  <a:pos x="354" y="81"/>
                </a:cxn>
                <a:cxn ang="0">
                  <a:pos x="307" y="104"/>
                </a:cxn>
                <a:cxn ang="0">
                  <a:pos x="262" y="131"/>
                </a:cxn>
                <a:cxn ang="0">
                  <a:pos x="221" y="163"/>
                </a:cxn>
                <a:cxn ang="0">
                  <a:pos x="183" y="199"/>
                </a:cxn>
                <a:cxn ang="0">
                  <a:pos x="148" y="239"/>
                </a:cxn>
                <a:cxn ang="0">
                  <a:pos x="119" y="282"/>
                </a:cxn>
                <a:cxn ang="0">
                  <a:pos x="93" y="328"/>
                </a:cxn>
                <a:cxn ang="0">
                  <a:pos x="73" y="376"/>
                </a:cxn>
                <a:cxn ang="0">
                  <a:pos x="58" y="426"/>
                </a:cxn>
                <a:cxn ang="0">
                  <a:pos x="48" y="478"/>
                </a:cxn>
                <a:cxn ang="0">
                  <a:pos x="44" y="530"/>
                </a:cxn>
                <a:cxn ang="0">
                  <a:pos x="45" y="582"/>
                </a:cxn>
                <a:cxn ang="0">
                  <a:pos x="52" y="634"/>
                </a:cxn>
                <a:cxn ang="0">
                  <a:pos x="64" y="686"/>
                </a:cxn>
                <a:cxn ang="0">
                  <a:pos x="81" y="735"/>
                </a:cxn>
                <a:cxn ang="0">
                  <a:pos x="104" y="782"/>
                </a:cxn>
                <a:cxn ang="0">
                  <a:pos x="131" y="827"/>
                </a:cxn>
                <a:cxn ang="0">
                  <a:pos x="163" y="869"/>
                </a:cxn>
                <a:cxn ang="0">
                  <a:pos x="199" y="907"/>
                </a:cxn>
                <a:cxn ang="0">
                  <a:pos x="238" y="941"/>
                </a:cxn>
                <a:cxn ang="0">
                  <a:pos x="281" y="971"/>
                </a:cxn>
                <a:cxn ang="0">
                  <a:pos x="327" y="996"/>
                </a:cxn>
                <a:cxn ang="0">
                  <a:pos x="375" y="1017"/>
                </a:cxn>
                <a:cxn ang="0">
                  <a:pos x="426" y="1032"/>
                </a:cxn>
                <a:cxn ang="0">
                  <a:pos x="477" y="1041"/>
                </a:cxn>
                <a:cxn ang="0">
                  <a:pos x="529" y="1046"/>
                </a:cxn>
                <a:cxn ang="0">
                  <a:pos x="582" y="1045"/>
                </a:cxn>
                <a:cxn ang="0">
                  <a:pos x="633" y="1038"/>
                </a:cxn>
                <a:cxn ang="0">
                  <a:pos x="684" y="1026"/>
                </a:cxn>
                <a:cxn ang="0">
                  <a:pos x="734" y="1009"/>
                </a:cxn>
                <a:cxn ang="0">
                  <a:pos x="781" y="986"/>
                </a:cxn>
                <a:cxn ang="0">
                  <a:pos x="826" y="959"/>
                </a:cxn>
                <a:cxn ang="0">
                  <a:pos x="867" y="927"/>
                </a:cxn>
                <a:cxn ang="0">
                  <a:pos x="906" y="891"/>
                </a:cxn>
                <a:cxn ang="0">
                  <a:pos x="940" y="851"/>
                </a:cxn>
                <a:cxn ang="0">
                  <a:pos x="970" y="808"/>
                </a:cxn>
                <a:cxn ang="0">
                  <a:pos x="995" y="762"/>
                </a:cxn>
                <a:cxn ang="0">
                  <a:pos x="1015" y="714"/>
                </a:cxn>
                <a:cxn ang="0">
                  <a:pos x="1030" y="664"/>
                </a:cxn>
                <a:cxn ang="0">
                  <a:pos x="1040" y="612"/>
                </a:cxn>
                <a:cxn ang="0">
                  <a:pos x="1044" y="560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1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1" y="533"/>
                    <a:pt x="1078" y="533"/>
                  </a:cubicBezTo>
                  <a:cubicBezTo>
                    <a:pt x="1074" y="533"/>
                    <a:pt x="1059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5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8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8"/>
                    <a:pt x="1077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4" y="422"/>
                  </a:cubicBezTo>
                  <a:cubicBezTo>
                    <a:pt x="1060" y="423"/>
                    <a:pt x="1045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8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3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1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40" y="321"/>
                    <a:pt x="1038" y="319"/>
                    <a:pt x="1035" y="317"/>
                  </a:cubicBezTo>
                  <a:cubicBezTo>
                    <a:pt x="1032" y="316"/>
                    <a:pt x="1030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2" y="321"/>
                    <a:pt x="988" y="314"/>
                    <a:pt x="985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9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70" y="282"/>
                  </a:cubicBezTo>
                  <a:cubicBezTo>
                    <a:pt x="966" y="275"/>
                    <a:pt x="962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9"/>
                  </a:cubicBezTo>
                  <a:cubicBezTo>
                    <a:pt x="935" y="233"/>
                    <a:pt x="930" y="227"/>
                    <a:pt x="926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1"/>
                  </a:cubicBezTo>
                  <a:cubicBezTo>
                    <a:pt x="946" y="178"/>
                    <a:pt x="944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6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2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5" y="138"/>
                    <a:pt x="892" y="140"/>
                  </a:cubicBezTo>
                  <a:cubicBezTo>
                    <a:pt x="890" y="142"/>
                    <a:pt x="878" y="153"/>
                    <a:pt x="868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6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6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9" y="75"/>
                    <a:pt x="816" y="73"/>
                  </a:cubicBezTo>
                  <a:cubicBezTo>
                    <a:pt x="813" y="72"/>
                    <a:pt x="811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5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3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5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7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7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4" y="20"/>
                  </a:cubicBezTo>
                  <a:cubicBezTo>
                    <a:pt x="643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2" y="18"/>
                    <a:pt x="612" y="15"/>
                  </a:cubicBezTo>
                  <a:cubicBezTo>
                    <a:pt x="612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1" y="7"/>
                    <a:pt x="589" y="9"/>
                    <a:pt x="588" y="12"/>
                  </a:cubicBezTo>
                  <a:cubicBezTo>
                    <a:pt x="588" y="15"/>
                    <a:pt x="584" y="31"/>
                    <a:pt x="582" y="45"/>
                  </a:cubicBezTo>
                  <a:cubicBezTo>
                    <a:pt x="574" y="45"/>
                    <a:pt x="567" y="44"/>
                    <a:pt x="559" y="44"/>
                  </a:cubicBezTo>
                  <a:cubicBezTo>
                    <a:pt x="558" y="30"/>
                    <a:pt x="556" y="14"/>
                    <a:pt x="556" y="11"/>
                  </a:cubicBezTo>
                  <a:cubicBezTo>
                    <a:pt x="556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1"/>
                  </a:cubicBezTo>
                  <a:cubicBezTo>
                    <a:pt x="532" y="14"/>
                    <a:pt x="531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8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70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6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70" y="32"/>
                  </a:cubicBezTo>
                  <a:cubicBezTo>
                    <a:pt x="368" y="35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9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9" y="92"/>
                    <a:pt x="289" y="79"/>
                    <a:pt x="288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9" y="91"/>
                    <a:pt x="275" y="105"/>
                    <a:pt x="281" y="119"/>
                  </a:cubicBezTo>
                  <a:cubicBezTo>
                    <a:pt x="275" y="123"/>
                    <a:pt x="269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3" y="102"/>
                  </a:cubicBezTo>
                  <a:cubicBezTo>
                    <a:pt x="230" y="102"/>
                    <a:pt x="227" y="103"/>
                    <a:pt x="225" y="104"/>
                  </a:cubicBezTo>
                  <a:cubicBezTo>
                    <a:pt x="222" y="106"/>
                    <a:pt x="221" y="109"/>
                    <a:pt x="220" y="111"/>
                  </a:cubicBezTo>
                  <a:cubicBezTo>
                    <a:pt x="219" y="114"/>
                    <a:pt x="220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7" y="153"/>
                    <a:pt x="178" y="156"/>
                  </a:cubicBezTo>
                  <a:cubicBezTo>
                    <a:pt x="180" y="158"/>
                    <a:pt x="190" y="171"/>
                    <a:pt x="199" y="183"/>
                  </a:cubicBezTo>
                  <a:cubicBezTo>
                    <a:pt x="193" y="188"/>
                    <a:pt x="188" y="193"/>
                    <a:pt x="183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1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9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3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6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3" y="275"/>
                    <a:pt x="119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80" y="323"/>
                    <a:pt x="65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9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9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4" y="369"/>
                    <a:pt x="40" y="369"/>
                  </a:cubicBezTo>
                  <a:cubicBezTo>
                    <a:pt x="37" y="368"/>
                    <a:pt x="35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1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5" y="426"/>
                    <a:pt x="13" y="429"/>
                    <a:pt x="12" y="432"/>
                  </a:cubicBezTo>
                  <a:cubicBezTo>
                    <a:pt x="12" y="435"/>
                    <a:pt x="12" y="438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1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1" y="533"/>
                  </a:cubicBezTo>
                  <a:cubicBezTo>
                    <a:pt x="8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8" y="556"/>
                    <a:pt x="11" y="557"/>
                  </a:cubicBezTo>
                  <a:cubicBezTo>
                    <a:pt x="14" y="557"/>
                    <a:pt x="30" y="559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2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3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1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8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5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1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5" y="721"/>
                    <a:pt x="37" y="722"/>
                    <a:pt x="40" y="721"/>
                  </a:cubicBezTo>
                  <a:cubicBezTo>
                    <a:pt x="44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9" y="742"/>
                    <a:pt x="55" y="750"/>
                    <a:pt x="52" y="752"/>
                  </a:cubicBezTo>
                  <a:cubicBezTo>
                    <a:pt x="49" y="753"/>
                    <a:pt x="48" y="756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9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5" y="772"/>
                    <a:pt x="80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9" y="808"/>
                  </a:cubicBezTo>
                  <a:cubicBezTo>
                    <a:pt x="123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6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3" y="863"/>
                    <a:pt x="104" y="865"/>
                  </a:cubicBezTo>
                  <a:cubicBezTo>
                    <a:pt x="106" y="868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3" y="891"/>
                  </a:cubicBezTo>
                  <a:cubicBezTo>
                    <a:pt x="188" y="897"/>
                    <a:pt x="193" y="902"/>
                    <a:pt x="199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7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20" y="973"/>
                    <a:pt x="219" y="976"/>
                    <a:pt x="220" y="979"/>
                  </a:cubicBezTo>
                  <a:cubicBezTo>
                    <a:pt x="221" y="981"/>
                    <a:pt x="222" y="984"/>
                    <a:pt x="225" y="986"/>
                  </a:cubicBezTo>
                  <a:cubicBezTo>
                    <a:pt x="227" y="987"/>
                    <a:pt x="230" y="988"/>
                    <a:pt x="233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9" y="963"/>
                    <a:pt x="275" y="967"/>
                    <a:pt x="281" y="971"/>
                  </a:cubicBezTo>
                  <a:cubicBezTo>
                    <a:pt x="275" y="984"/>
                    <a:pt x="269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8" y="1014"/>
                  </a:cubicBezTo>
                  <a:cubicBezTo>
                    <a:pt x="289" y="1011"/>
                    <a:pt x="299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3"/>
                  </a:cubicBezTo>
                  <a:cubicBezTo>
                    <a:pt x="326" y="1044"/>
                    <a:pt x="329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3"/>
                    <a:pt x="368" y="1055"/>
                    <a:pt x="370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6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7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70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8" y="1083"/>
                    <a:pt x="499" y="1081"/>
                    <a:pt x="500" y="1078"/>
                  </a:cubicBezTo>
                  <a:cubicBezTo>
                    <a:pt x="501" y="1075"/>
                    <a:pt x="504" y="1059"/>
                    <a:pt x="507" y="1045"/>
                  </a:cubicBezTo>
                  <a:cubicBezTo>
                    <a:pt x="514" y="1045"/>
                    <a:pt x="522" y="1046"/>
                    <a:pt x="529" y="1046"/>
                  </a:cubicBezTo>
                  <a:cubicBezTo>
                    <a:pt x="531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9"/>
                    <a:pt x="552" y="1087"/>
                  </a:cubicBezTo>
                  <a:cubicBezTo>
                    <a:pt x="554" y="1085"/>
                    <a:pt x="556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7" y="1046"/>
                    <a:pt x="574" y="1045"/>
                    <a:pt x="582" y="1045"/>
                  </a:cubicBezTo>
                  <a:cubicBezTo>
                    <a:pt x="584" y="1059"/>
                    <a:pt x="588" y="1075"/>
                    <a:pt x="588" y="1078"/>
                  </a:cubicBezTo>
                  <a:cubicBezTo>
                    <a:pt x="589" y="1081"/>
                    <a:pt x="591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2" y="1078"/>
                    <a:pt x="612" y="1075"/>
                  </a:cubicBezTo>
                  <a:cubicBezTo>
                    <a:pt x="612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3" y="1067"/>
                    <a:pt x="644" y="1070"/>
                  </a:cubicBezTo>
                  <a:cubicBezTo>
                    <a:pt x="644" y="1073"/>
                    <a:pt x="646" y="1075"/>
                    <a:pt x="649" y="1077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7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7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3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3" y="1044"/>
                    <a:pt x="765" y="1043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5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1" y="1019"/>
                    <a:pt x="813" y="1018"/>
                    <a:pt x="816" y="1017"/>
                  </a:cubicBezTo>
                  <a:cubicBezTo>
                    <a:pt x="819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6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6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5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2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6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4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6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8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2" y="821"/>
                    <a:pt x="966" y="815"/>
                    <a:pt x="970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9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5" y="782"/>
                  </a:cubicBezTo>
                  <a:cubicBezTo>
                    <a:pt x="988" y="776"/>
                    <a:pt x="992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30" y="774"/>
                    <a:pt x="1032" y="774"/>
                    <a:pt x="1035" y="772"/>
                  </a:cubicBezTo>
                  <a:cubicBezTo>
                    <a:pt x="1038" y="771"/>
                    <a:pt x="1040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1" y="756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8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8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5" y="665"/>
                    <a:pt x="1060" y="667"/>
                    <a:pt x="1064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7" y="655"/>
                    <a:pt x="1076" y="652"/>
                    <a:pt x="1075" y="650"/>
                  </a:cubicBezTo>
                  <a:cubicBezTo>
                    <a:pt x="1073" y="648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8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3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5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2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9" y="559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6" name="îşlïḓè">
              <a:extLst>
                <a:ext uri="{FF2B5EF4-FFF2-40B4-BE49-F238E27FC236}">
                  <a16:creationId xmlns:a16="http://schemas.microsoft.com/office/drawing/2014/main" id="{E3F79404-EFE0-99F2-8372-ECFEA50889EE}"/>
                </a:ext>
              </a:extLst>
            </p:cNvPr>
            <p:cNvSpPr/>
            <p:nvPr/>
          </p:nvSpPr>
          <p:spPr bwMode="auto">
            <a:xfrm>
              <a:off x="3491911" y="2933049"/>
              <a:ext cx="840963" cy="840964"/>
            </a:xfrm>
            <a:custGeom>
              <a:avLst/>
              <a:gdLst/>
              <a:ahLst/>
              <a:cxnLst>
                <a:cxn ang="0">
                  <a:pos x="420" y="206"/>
                </a:cxn>
                <a:cxn ang="0">
                  <a:pos x="423" y="176"/>
                </a:cxn>
                <a:cxn ang="0">
                  <a:pos x="410" y="149"/>
                </a:cxn>
                <a:cxn ang="0">
                  <a:pos x="384" y="141"/>
                </a:cxn>
                <a:cxn ang="0">
                  <a:pos x="394" y="103"/>
                </a:cxn>
                <a:cxn ang="0">
                  <a:pos x="378" y="81"/>
                </a:cxn>
                <a:cxn ang="0">
                  <a:pos x="340" y="77"/>
                </a:cxn>
                <a:cxn ang="0">
                  <a:pos x="341" y="50"/>
                </a:cxn>
                <a:cxn ang="0">
                  <a:pos x="320" y="28"/>
                </a:cxn>
                <a:cxn ang="0">
                  <a:pos x="291" y="21"/>
                </a:cxn>
                <a:cxn ang="0">
                  <a:pos x="268" y="36"/>
                </a:cxn>
                <a:cxn ang="0">
                  <a:pos x="245" y="4"/>
                </a:cxn>
                <a:cxn ang="0">
                  <a:pos x="218" y="1"/>
                </a:cxn>
                <a:cxn ang="0">
                  <a:pos x="190" y="29"/>
                </a:cxn>
                <a:cxn ang="0">
                  <a:pos x="170" y="10"/>
                </a:cxn>
                <a:cxn ang="0">
                  <a:pos x="140" y="12"/>
                </a:cxn>
                <a:cxn ang="0">
                  <a:pos x="116" y="30"/>
                </a:cxn>
                <a:cxn ang="0">
                  <a:pos x="112" y="57"/>
                </a:cxn>
                <a:cxn ang="0">
                  <a:pos x="74" y="54"/>
                </a:cxn>
                <a:cxn ang="0">
                  <a:pos x="54" y="73"/>
                </a:cxn>
                <a:cxn ang="0">
                  <a:pos x="58" y="112"/>
                </a:cxn>
                <a:cxn ang="0">
                  <a:pos x="30" y="116"/>
                </a:cxn>
                <a:cxn ang="0">
                  <a:pos x="13" y="140"/>
                </a:cxn>
                <a:cxn ang="0">
                  <a:pos x="11" y="170"/>
                </a:cxn>
                <a:cxn ang="0">
                  <a:pos x="29" y="190"/>
                </a:cxn>
                <a:cxn ang="0">
                  <a:pos x="2" y="218"/>
                </a:cxn>
                <a:cxn ang="0">
                  <a:pos x="4" y="245"/>
                </a:cxn>
                <a:cxn ang="0">
                  <a:pos x="36" y="268"/>
                </a:cxn>
                <a:cxn ang="0">
                  <a:pos x="21" y="291"/>
                </a:cxn>
                <a:cxn ang="0">
                  <a:pos x="29" y="320"/>
                </a:cxn>
                <a:cxn ang="0">
                  <a:pos x="50" y="341"/>
                </a:cxn>
                <a:cxn ang="0">
                  <a:pos x="77" y="340"/>
                </a:cxn>
                <a:cxn ang="0">
                  <a:pos x="81" y="379"/>
                </a:cxn>
                <a:cxn ang="0">
                  <a:pos x="103" y="394"/>
                </a:cxn>
                <a:cxn ang="0">
                  <a:pos x="141" y="384"/>
                </a:cxn>
                <a:cxn ang="0">
                  <a:pos x="149" y="411"/>
                </a:cxn>
                <a:cxn ang="0">
                  <a:pos x="176" y="424"/>
                </a:cxn>
                <a:cxn ang="0">
                  <a:pos x="206" y="420"/>
                </a:cxn>
                <a:cxn ang="0">
                  <a:pos x="223" y="399"/>
                </a:cxn>
                <a:cxn ang="0">
                  <a:pos x="255" y="421"/>
                </a:cxn>
                <a:cxn ang="0">
                  <a:pos x="281" y="414"/>
                </a:cxn>
                <a:cxn ang="0">
                  <a:pos x="298" y="379"/>
                </a:cxn>
                <a:cxn ang="0">
                  <a:pos x="323" y="389"/>
                </a:cxn>
                <a:cxn ang="0">
                  <a:pos x="350" y="377"/>
                </a:cxn>
                <a:cxn ang="0">
                  <a:pos x="367" y="352"/>
                </a:cxn>
                <a:cxn ang="0">
                  <a:pos x="361" y="325"/>
                </a:cxn>
                <a:cxn ang="0">
                  <a:pos x="399" y="315"/>
                </a:cxn>
                <a:cxn ang="0">
                  <a:pos x="410" y="290"/>
                </a:cxn>
                <a:cxn ang="0">
                  <a:pos x="394" y="255"/>
                </a:cxn>
                <a:cxn ang="0">
                  <a:pos x="418" y="242"/>
                </a:cxn>
                <a:cxn ang="0">
                  <a:pos x="63" y="213"/>
                </a:cxn>
              </a:cxnLst>
              <a:rect l="0" t="0" r="r" b="b"/>
              <a:pathLst>
                <a:path w="427" h="427">
                  <a:moveTo>
                    <a:pt x="420" y="221"/>
                  </a:moveTo>
                  <a:cubicBezTo>
                    <a:pt x="422" y="220"/>
                    <a:pt x="424" y="219"/>
                    <a:pt x="425" y="218"/>
                  </a:cubicBezTo>
                  <a:cubicBezTo>
                    <a:pt x="426" y="217"/>
                    <a:pt x="427" y="215"/>
                    <a:pt x="427" y="213"/>
                  </a:cubicBezTo>
                  <a:cubicBezTo>
                    <a:pt x="427" y="211"/>
                    <a:pt x="426" y="210"/>
                    <a:pt x="425" y="208"/>
                  </a:cubicBezTo>
                  <a:cubicBezTo>
                    <a:pt x="424" y="207"/>
                    <a:pt x="422" y="206"/>
                    <a:pt x="420" y="206"/>
                  </a:cubicBezTo>
                  <a:cubicBezTo>
                    <a:pt x="418" y="206"/>
                    <a:pt x="408" y="205"/>
                    <a:pt x="399" y="204"/>
                  </a:cubicBezTo>
                  <a:cubicBezTo>
                    <a:pt x="398" y="199"/>
                    <a:pt x="398" y="195"/>
                    <a:pt x="397" y="190"/>
                  </a:cubicBezTo>
                  <a:cubicBezTo>
                    <a:pt x="406" y="188"/>
                    <a:pt x="416" y="185"/>
                    <a:pt x="418" y="184"/>
                  </a:cubicBezTo>
                  <a:cubicBezTo>
                    <a:pt x="420" y="184"/>
                    <a:pt x="422" y="183"/>
                    <a:pt x="422" y="181"/>
                  </a:cubicBezTo>
                  <a:cubicBezTo>
                    <a:pt x="423" y="180"/>
                    <a:pt x="424" y="178"/>
                    <a:pt x="423" y="176"/>
                  </a:cubicBezTo>
                  <a:cubicBezTo>
                    <a:pt x="423" y="174"/>
                    <a:pt x="422" y="173"/>
                    <a:pt x="421" y="172"/>
                  </a:cubicBezTo>
                  <a:cubicBezTo>
                    <a:pt x="419" y="170"/>
                    <a:pt x="418" y="170"/>
                    <a:pt x="416" y="170"/>
                  </a:cubicBezTo>
                  <a:cubicBezTo>
                    <a:pt x="414" y="170"/>
                    <a:pt x="403" y="171"/>
                    <a:pt x="394" y="172"/>
                  </a:cubicBezTo>
                  <a:cubicBezTo>
                    <a:pt x="393" y="167"/>
                    <a:pt x="392" y="163"/>
                    <a:pt x="391" y="159"/>
                  </a:cubicBezTo>
                  <a:cubicBezTo>
                    <a:pt x="399" y="155"/>
                    <a:pt x="408" y="150"/>
                    <a:pt x="410" y="149"/>
                  </a:cubicBezTo>
                  <a:cubicBezTo>
                    <a:pt x="412" y="148"/>
                    <a:pt x="413" y="147"/>
                    <a:pt x="414" y="145"/>
                  </a:cubicBezTo>
                  <a:cubicBezTo>
                    <a:pt x="414" y="144"/>
                    <a:pt x="414" y="142"/>
                    <a:pt x="414" y="140"/>
                  </a:cubicBezTo>
                  <a:cubicBezTo>
                    <a:pt x="413" y="138"/>
                    <a:pt x="412" y="137"/>
                    <a:pt x="410" y="136"/>
                  </a:cubicBezTo>
                  <a:cubicBezTo>
                    <a:pt x="409" y="135"/>
                    <a:pt x="407" y="135"/>
                    <a:pt x="405" y="135"/>
                  </a:cubicBezTo>
                  <a:cubicBezTo>
                    <a:pt x="403" y="136"/>
                    <a:pt x="393" y="138"/>
                    <a:pt x="384" y="141"/>
                  </a:cubicBezTo>
                  <a:cubicBezTo>
                    <a:pt x="382" y="137"/>
                    <a:pt x="380" y="133"/>
                    <a:pt x="378" y="129"/>
                  </a:cubicBezTo>
                  <a:cubicBezTo>
                    <a:pt x="386" y="123"/>
                    <a:pt x="394" y="117"/>
                    <a:pt x="396" y="116"/>
                  </a:cubicBezTo>
                  <a:cubicBezTo>
                    <a:pt x="398" y="115"/>
                    <a:pt x="399" y="113"/>
                    <a:pt x="399" y="112"/>
                  </a:cubicBezTo>
                  <a:cubicBezTo>
                    <a:pt x="399" y="110"/>
                    <a:pt x="399" y="108"/>
                    <a:pt x="398" y="106"/>
                  </a:cubicBezTo>
                  <a:cubicBezTo>
                    <a:pt x="397" y="105"/>
                    <a:pt x="396" y="104"/>
                    <a:pt x="394" y="103"/>
                  </a:cubicBezTo>
                  <a:cubicBezTo>
                    <a:pt x="392" y="102"/>
                    <a:pt x="390" y="102"/>
                    <a:pt x="389" y="103"/>
                  </a:cubicBezTo>
                  <a:cubicBezTo>
                    <a:pt x="387" y="104"/>
                    <a:pt x="377" y="108"/>
                    <a:pt x="369" y="112"/>
                  </a:cubicBezTo>
                  <a:cubicBezTo>
                    <a:pt x="367" y="108"/>
                    <a:pt x="364" y="105"/>
                    <a:pt x="361" y="101"/>
                  </a:cubicBezTo>
                  <a:cubicBezTo>
                    <a:pt x="368" y="94"/>
                    <a:pt x="375" y="87"/>
                    <a:pt x="377" y="86"/>
                  </a:cubicBezTo>
                  <a:cubicBezTo>
                    <a:pt x="378" y="84"/>
                    <a:pt x="378" y="83"/>
                    <a:pt x="378" y="81"/>
                  </a:cubicBezTo>
                  <a:cubicBezTo>
                    <a:pt x="378" y="79"/>
                    <a:pt x="378" y="77"/>
                    <a:pt x="377" y="76"/>
                  </a:cubicBezTo>
                  <a:cubicBezTo>
                    <a:pt x="375" y="74"/>
                    <a:pt x="374" y="74"/>
                    <a:pt x="372" y="73"/>
                  </a:cubicBezTo>
                  <a:cubicBezTo>
                    <a:pt x="370" y="73"/>
                    <a:pt x="369" y="73"/>
                    <a:pt x="367" y="74"/>
                  </a:cubicBezTo>
                  <a:cubicBezTo>
                    <a:pt x="365" y="75"/>
                    <a:pt x="357" y="81"/>
                    <a:pt x="349" y="87"/>
                  </a:cubicBezTo>
                  <a:cubicBezTo>
                    <a:pt x="346" y="83"/>
                    <a:pt x="343" y="80"/>
                    <a:pt x="340" y="77"/>
                  </a:cubicBezTo>
                  <a:cubicBezTo>
                    <a:pt x="345" y="69"/>
                    <a:pt x="351" y="61"/>
                    <a:pt x="352" y="59"/>
                  </a:cubicBezTo>
                  <a:cubicBezTo>
                    <a:pt x="353" y="58"/>
                    <a:pt x="353" y="56"/>
                    <a:pt x="353" y="54"/>
                  </a:cubicBezTo>
                  <a:cubicBezTo>
                    <a:pt x="353" y="52"/>
                    <a:pt x="352" y="51"/>
                    <a:pt x="350" y="50"/>
                  </a:cubicBezTo>
                  <a:cubicBezTo>
                    <a:pt x="349" y="48"/>
                    <a:pt x="347" y="48"/>
                    <a:pt x="345" y="48"/>
                  </a:cubicBezTo>
                  <a:cubicBezTo>
                    <a:pt x="344" y="48"/>
                    <a:pt x="342" y="48"/>
                    <a:pt x="341" y="50"/>
                  </a:cubicBezTo>
                  <a:cubicBezTo>
                    <a:pt x="339" y="51"/>
                    <a:pt x="332" y="58"/>
                    <a:pt x="325" y="65"/>
                  </a:cubicBezTo>
                  <a:cubicBezTo>
                    <a:pt x="322" y="62"/>
                    <a:pt x="318" y="60"/>
                    <a:pt x="314" y="57"/>
                  </a:cubicBezTo>
                  <a:cubicBezTo>
                    <a:pt x="318" y="49"/>
                    <a:pt x="322" y="39"/>
                    <a:pt x="323" y="37"/>
                  </a:cubicBezTo>
                  <a:cubicBezTo>
                    <a:pt x="324" y="36"/>
                    <a:pt x="324" y="34"/>
                    <a:pt x="323" y="32"/>
                  </a:cubicBezTo>
                  <a:cubicBezTo>
                    <a:pt x="323" y="31"/>
                    <a:pt x="322" y="29"/>
                    <a:pt x="320" y="28"/>
                  </a:cubicBezTo>
                  <a:cubicBezTo>
                    <a:pt x="318" y="27"/>
                    <a:pt x="317" y="27"/>
                    <a:pt x="315" y="27"/>
                  </a:cubicBezTo>
                  <a:cubicBezTo>
                    <a:pt x="313" y="28"/>
                    <a:pt x="311" y="28"/>
                    <a:pt x="310" y="30"/>
                  </a:cubicBezTo>
                  <a:cubicBezTo>
                    <a:pt x="309" y="32"/>
                    <a:pt x="303" y="40"/>
                    <a:pt x="298" y="48"/>
                  </a:cubicBezTo>
                  <a:cubicBezTo>
                    <a:pt x="294" y="46"/>
                    <a:pt x="290" y="44"/>
                    <a:pt x="286" y="42"/>
                  </a:cubicBezTo>
                  <a:cubicBezTo>
                    <a:pt x="288" y="33"/>
                    <a:pt x="290" y="23"/>
                    <a:pt x="291" y="21"/>
                  </a:cubicBezTo>
                  <a:cubicBezTo>
                    <a:pt x="291" y="19"/>
                    <a:pt x="291" y="17"/>
                    <a:pt x="290" y="16"/>
                  </a:cubicBezTo>
                  <a:cubicBezTo>
                    <a:pt x="289" y="14"/>
                    <a:pt x="288" y="13"/>
                    <a:pt x="286" y="12"/>
                  </a:cubicBezTo>
                  <a:cubicBezTo>
                    <a:pt x="284" y="12"/>
                    <a:pt x="283" y="12"/>
                    <a:pt x="281" y="12"/>
                  </a:cubicBezTo>
                  <a:cubicBezTo>
                    <a:pt x="279" y="13"/>
                    <a:pt x="278" y="14"/>
                    <a:pt x="277" y="16"/>
                  </a:cubicBezTo>
                  <a:cubicBezTo>
                    <a:pt x="276" y="18"/>
                    <a:pt x="272" y="27"/>
                    <a:pt x="268" y="36"/>
                  </a:cubicBezTo>
                  <a:cubicBezTo>
                    <a:pt x="264" y="34"/>
                    <a:pt x="259" y="33"/>
                    <a:pt x="255" y="32"/>
                  </a:cubicBezTo>
                  <a:cubicBezTo>
                    <a:pt x="255" y="23"/>
                    <a:pt x="256" y="12"/>
                    <a:pt x="256" y="10"/>
                  </a:cubicBezTo>
                  <a:cubicBezTo>
                    <a:pt x="257" y="8"/>
                    <a:pt x="256" y="7"/>
                    <a:pt x="255" y="5"/>
                  </a:cubicBezTo>
                  <a:cubicBezTo>
                    <a:pt x="254" y="4"/>
                    <a:pt x="252" y="3"/>
                    <a:pt x="250" y="3"/>
                  </a:cubicBezTo>
                  <a:cubicBezTo>
                    <a:pt x="248" y="2"/>
                    <a:pt x="247" y="3"/>
                    <a:pt x="245" y="4"/>
                  </a:cubicBezTo>
                  <a:cubicBezTo>
                    <a:pt x="244" y="5"/>
                    <a:pt x="242" y="6"/>
                    <a:pt x="242" y="8"/>
                  </a:cubicBezTo>
                  <a:cubicBezTo>
                    <a:pt x="241" y="10"/>
                    <a:pt x="239" y="20"/>
                    <a:pt x="236" y="29"/>
                  </a:cubicBezTo>
                  <a:cubicBezTo>
                    <a:pt x="232" y="28"/>
                    <a:pt x="227" y="28"/>
                    <a:pt x="223" y="28"/>
                  </a:cubicBezTo>
                  <a:cubicBezTo>
                    <a:pt x="222" y="18"/>
                    <a:pt x="221" y="8"/>
                    <a:pt x="221" y="6"/>
                  </a:cubicBezTo>
                  <a:cubicBezTo>
                    <a:pt x="220" y="4"/>
                    <a:pt x="220" y="2"/>
                    <a:pt x="218" y="1"/>
                  </a:cubicBezTo>
                  <a:cubicBezTo>
                    <a:pt x="217" y="0"/>
                    <a:pt x="215" y="0"/>
                    <a:pt x="213" y="0"/>
                  </a:cubicBezTo>
                  <a:cubicBezTo>
                    <a:pt x="211" y="0"/>
                    <a:pt x="210" y="0"/>
                    <a:pt x="208" y="1"/>
                  </a:cubicBezTo>
                  <a:cubicBezTo>
                    <a:pt x="207" y="2"/>
                    <a:pt x="206" y="4"/>
                    <a:pt x="206" y="6"/>
                  </a:cubicBezTo>
                  <a:cubicBezTo>
                    <a:pt x="206" y="8"/>
                    <a:pt x="205" y="18"/>
                    <a:pt x="204" y="28"/>
                  </a:cubicBezTo>
                  <a:cubicBezTo>
                    <a:pt x="199" y="28"/>
                    <a:pt x="195" y="28"/>
                    <a:pt x="190" y="29"/>
                  </a:cubicBezTo>
                  <a:cubicBezTo>
                    <a:pt x="188" y="20"/>
                    <a:pt x="185" y="10"/>
                    <a:pt x="185" y="8"/>
                  </a:cubicBezTo>
                  <a:cubicBezTo>
                    <a:pt x="184" y="6"/>
                    <a:pt x="183" y="5"/>
                    <a:pt x="181" y="4"/>
                  </a:cubicBezTo>
                  <a:cubicBezTo>
                    <a:pt x="180" y="3"/>
                    <a:pt x="178" y="2"/>
                    <a:pt x="176" y="3"/>
                  </a:cubicBezTo>
                  <a:cubicBezTo>
                    <a:pt x="174" y="3"/>
                    <a:pt x="173" y="4"/>
                    <a:pt x="172" y="5"/>
                  </a:cubicBezTo>
                  <a:cubicBezTo>
                    <a:pt x="171" y="7"/>
                    <a:pt x="170" y="8"/>
                    <a:pt x="170" y="10"/>
                  </a:cubicBezTo>
                  <a:cubicBezTo>
                    <a:pt x="170" y="12"/>
                    <a:pt x="171" y="23"/>
                    <a:pt x="172" y="32"/>
                  </a:cubicBezTo>
                  <a:cubicBezTo>
                    <a:pt x="167" y="33"/>
                    <a:pt x="163" y="34"/>
                    <a:pt x="159" y="36"/>
                  </a:cubicBezTo>
                  <a:cubicBezTo>
                    <a:pt x="155" y="27"/>
                    <a:pt x="150" y="18"/>
                    <a:pt x="149" y="16"/>
                  </a:cubicBezTo>
                  <a:cubicBezTo>
                    <a:pt x="149" y="14"/>
                    <a:pt x="147" y="13"/>
                    <a:pt x="146" y="12"/>
                  </a:cubicBezTo>
                  <a:cubicBezTo>
                    <a:pt x="144" y="12"/>
                    <a:pt x="142" y="12"/>
                    <a:pt x="140" y="12"/>
                  </a:cubicBezTo>
                  <a:cubicBezTo>
                    <a:pt x="139" y="13"/>
                    <a:pt x="137" y="14"/>
                    <a:pt x="136" y="16"/>
                  </a:cubicBezTo>
                  <a:cubicBezTo>
                    <a:pt x="135" y="17"/>
                    <a:pt x="135" y="19"/>
                    <a:pt x="136" y="21"/>
                  </a:cubicBezTo>
                  <a:cubicBezTo>
                    <a:pt x="136" y="23"/>
                    <a:pt x="139" y="33"/>
                    <a:pt x="141" y="42"/>
                  </a:cubicBezTo>
                  <a:cubicBezTo>
                    <a:pt x="137" y="44"/>
                    <a:pt x="133" y="46"/>
                    <a:pt x="129" y="48"/>
                  </a:cubicBezTo>
                  <a:cubicBezTo>
                    <a:pt x="123" y="40"/>
                    <a:pt x="117" y="32"/>
                    <a:pt x="116" y="30"/>
                  </a:cubicBezTo>
                  <a:cubicBezTo>
                    <a:pt x="115" y="28"/>
                    <a:pt x="113" y="28"/>
                    <a:pt x="112" y="27"/>
                  </a:cubicBezTo>
                  <a:cubicBezTo>
                    <a:pt x="110" y="27"/>
                    <a:pt x="108" y="27"/>
                    <a:pt x="107" y="28"/>
                  </a:cubicBezTo>
                  <a:cubicBezTo>
                    <a:pt x="105" y="29"/>
                    <a:pt x="104" y="31"/>
                    <a:pt x="103" y="32"/>
                  </a:cubicBezTo>
                  <a:cubicBezTo>
                    <a:pt x="103" y="34"/>
                    <a:pt x="103" y="36"/>
                    <a:pt x="103" y="37"/>
                  </a:cubicBezTo>
                  <a:cubicBezTo>
                    <a:pt x="104" y="39"/>
                    <a:pt x="109" y="49"/>
                    <a:pt x="112" y="57"/>
                  </a:cubicBezTo>
                  <a:cubicBezTo>
                    <a:pt x="109" y="60"/>
                    <a:pt x="105" y="62"/>
                    <a:pt x="101" y="65"/>
                  </a:cubicBezTo>
                  <a:cubicBezTo>
                    <a:pt x="95" y="58"/>
                    <a:pt x="87" y="51"/>
                    <a:pt x="86" y="50"/>
                  </a:cubicBezTo>
                  <a:cubicBezTo>
                    <a:pt x="85" y="48"/>
                    <a:pt x="83" y="48"/>
                    <a:pt x="81" y="48"/>
                  </a:cubicBezTo>
                  <a:cubicBezTo>
                    <a:pt x="79" y="48"/>
                    <a:pt x="78" y="48"/>
                    <a:pt x="76" y="50"/>
                  </a:cubicBezTo>
                  <a:cubicBezTo>
                    <a:pt x="75" y="51"/>
                    <a:pt x="74" y="52"/>
                    <a:pt x="74" y="54"/>
                  </a:cubicBezTo>
                  <a:cubicBezTo>
                    <a:pt x="73" y="56"/>
                    <a:pt x="74" y="58"/>
                    <a:pt x="75" y="59"/>
                  </a:cubicBezTo>
                  <a:cubicBezTo>
                    <a:pt x="76" y="61"/>
                    <a:pt x="82" y="69"/>
                    <a:pt x="87" y="77"/>
                  </a:cubicBezTo>
                  <a:cubicBezTo>
                    <a:pt x="84" y="80"/>
                    <a:pt x="81" y="83"/>
                    <a:pt x="77" y="87"/>
                  </a:cubicBezTo>
                  <a:cubicBezTo>
                    <a:pt x="70" y="81"/>
                    <a:pt x="61" y="75"/>
                    <a:pt x="60" y="74"/>
                  </a:cubicBezTo>
                  <a:cubicBezTo>
                    <a:pt x="58" y="73"/>
                    <a:pt x="56" y="73"/>
                    <a:pt x="54" y="73"/>
                  </a:cubicBezTo>
                  <a:cubicBezTo>
                    <a:pt x="53" y="74"/>
                    <a:pt x="51" y="74"/>
                    <a:pt x="50" y="76"/>
                  </a:cubicBezTo>
                  <a:cubicBezTo>
                    <a:pt x="49" y="77"/>
                    <a:pt x="48" y="79"/>
                    <a:pt x="48" y="81"/>
                  </a:cubicBezTo>
                  <a:cubicBezTo>
                    <a:pt x="48" y="83"/>
                    <a:pt x="49" y="84"/>
                    <a:pt x="50" y="86"/>
                  </a:cubicBezTo>
                  <a:cubicBezTo>
                    <a:pt x="51" y="87"/>
                    <a:pt x="59" y="94"/>
                    <a:pt x="65" y="101"/>
                  </a:cubicBezTo>
                  <a:cubicBezTo>
                    <a:pt x="63" y="105"/>
                    <a:pt x="60" y="108"/>
                    <a:pt x="58" y="112"/>
                  </a:cubicBezTo>
                  <a:cubicBezTo>
                    <a:pt x="49" y="108"/>
                    <a:pt x="40" y="104"/>
                    <a:pt x="38" y="103"/>
                  </a:cubicBezTo>
                  <a:cubicBezTo>
                    <a:pt x="36" y="102"/>
                    <a:pt x="34" y="102"/>
                    <a:pt x="33" y="103"/>
                  </a:cubicBezTo>
                  <a:cubicBezTo>
                    <a:pt x="31" y="104"/>
                    <a:pt x="29" y="105"/>
                    <a:pt x="29" y="106"/>
                  </a:cubicBezTo>
                  <a:cubicBezTo>
                    <a:pt x="28" y="108"/>
                    <a:pt x="27" y="110"/>
                    <a:pt x="28" y="112"/>
                  </a:cubicBezTo>
                  <a:cubicBezTo>
                    <a:pt x="28" y="113"/>
                    <a:pt x="29" y="115"/>
                    <a:pt x="30" y="116"/>
                  </a:cubicBezTo>
                  <a:cubicBezTo>
                    <a:pt x="32" y="117"/>
                    <a:pt x="41" y="123"/>
                    <a:pt x="48" y="129"/>
                  </a:cubicBezTo>
                  <a:cubicBezTo>
                    <a:pt x="46" y="133"/>
                    <a:pt x="44" y="137"/>
                    <a:pt x="42" y="141"/>
                  </a:cubicBezTo>
                  <a:cubicBezTo>
                    <a:pt x="33" y="138"/>
                    <a:pt x="23" y="136"/>
                    <a:pt x="21" y="135"/>
                  </a:cubicBezTo>
                  <a:cubicBezTo>
                    <a:pt x="20" y="135"/>
                    <a:pt x="18" y="135"/>
                    <a:pt x="16" y="136"/>
                  </a:cubicBezTo>
                  <a:cubicBezTo>
                    <a:pt x="15" y="137"/>
                    <a:pt x="13" y="138"/>
                    <a:pt x="13" y="140"/>
                  </a:cubicBezTo>
                  <a:cubicBezTo>
                    <a:pt x="12" y="142"/>
                    <a:pt x="12" y="144"/>
                    <a:pt x="13" y="145"/>
                  </a:cubicBezTo>
                  <a:cubicBezTo>
                    <a:pt x="13" y="147"/>
                    <a:pt x="15" y="148"/>
                    <a:pt x="16" y="149"/>
                  </a:cubicBezTo>
                  <a:cubicBezTo>
                    <a:pt x="18" y="150"/>
                    <a:pt x="28" y="155"/>
                    <a:pt x="36" y="159"/>
                  </a:cubicBezTo>
                  <a:cubicBezTo>
                    <a:pt x="35" y="163"/>
                    <a:pt x="33" y="167"/>
                    <a:pt x="32" y="172"/>
                  </a:cubicBezTo>
                  <a:cubicBezTo>
                    <a:pt x="23" y="171"/>
                    <a:pt x="13" y="170"/>
                    <a:pt x="11" y="170"/>
                  </a:cubicBezTo>
                  <a:cubicBezTo>
                    <a:pt x="9" y="170"/>
                    <a:pt x="7" y="170"/>
                    <a:pt x="6" y="172"/>
                  </a:cubicBezTo>
                  <a:cubicBezTo>
                    <a:pt x="4" y="173"/>
                    <a:pt x="4" y="174"/>
                    <a:pt x="3" y="176"/>
                  </a:cubicBezTo>
                  <a:cubicBezTo>
                    <a:pt x="3" y="178"/>
                    <a:pt x="3" y="180"/>
                    <a:pt x="4" y="181"/>
                  </a:cubicBezTo>
                  <a:cubicBezTo>
                    <a:pt x="5" y="183"/>
                    <a:pt x="6" y="184"/>
                    <a:pt x="8" y="184"/>
                  </a:cubicBezTo>
                  <a:cubicBezTo>
                    <a:pt x="10" y="185"/>
                    <a:pt x="20" y="188"/>
                    <a:pt x="29" y="190"/>
                  </a:cubicBezTo>
                  <a:cubicBezTo>
                    <a:pt x="29" y="195"/>
                    <a:pt x="28" y="199"/>
                    <a:pt x="28" y="204"/>
                  </a:cubicBezTo>
                  <a:cubicBezTo>
                    <a:pt x="19" y="205"/>
                    <a:pt x="8" y="206"/>
                    <a:pt x="6" y="206"/>
                  </a:cubicBezTo>
                  <a:cubicBezTo>
                    <a:pt x="5" y="206"/>
                    <a:pt x="3" y="207"/>
                    <a:pt x="2" y="208"/>
                  </a:cubicBezTo>
                  <a:cubicBezTo>
                    <a:pt x="1" y="210"/>
                    <a:pt x="0" y="211"/>
                    <a:pt x="0" y="213"/>
                  </a:cubicBezTo>
                  <a:cubicBezTo>
                    <a:pt x="0" y="215"/>
                    <a:pt x="1" y="217"/>
                    <a:pt x="2" y="218"/>
                  </a:cubicBezTo>
                  <a:cubicBezTo>
                    <a:pt x="3" y="219"/>
                    <a:pt x="5" y="220"/>
                    <a:pt x="6" y="221"/>
                  </a:cubicBezTo>
                  <a:cubicBezTo>
                    <a:pt x="8" y="221"/>
                    <a:pt x="19" y="222"/>
                    <a:pt x="28" y="223"/>
                  </a:cubicBezTo>
                  <a:cubicBezTo>
                    <a:pt x="28" y="227"/>
                    <a:pt x="29" y="232"/>
                    <a:pt x="29" y="236"/>
                  </a:cubicBezTo>
                  <a:cubicBezTo>
                    <a:pt x="20" y="239"/>
                    <a:pt x="10" y="241"/>
                    <a:pt x="8" y="242"/>
                  </a:cubicBezTo>
                  <a:cubicBezTo>
                    <a:pt x="6" y="242"/>
                    <a:pt x="5" y="244"/>
                    <a:pt x="4" y="245"/>
                  </a:cubicBezTo>
                  <a:cubicBezTo>
                    <a:pt x="3" y="247"/>
                    <a:pt x="3" y="248"/>
                    <a:pt x="3" y="250"/>
                  </a:cubicBezTo>
                  <a:cubicBezTo>
                    <a:pt x="4" y="252"/>
                    <a:pt x="4" y="254"/>
                    <a:pt x="6" y="255"/>
                  </a:cubicBezTo>
                  <a:cubicBezTo>
                    <a:pt x="7" y="256"/>
                    <a:pt x="9" y="257"/>
                    <a:pt x="11" y="256"/>
                  </a:cubicBezTo>
                  <a:cubicBezTo>
                    <a:pt x="13" y="256"/>
                    <a:pt x="23" y="255"/>
                    <a:pt x="32" y="255"/>
                  </a:cubicBezTo>
                  <a:cubicBezTo>
                    <a:pt x="33" y="259"/>
                    <a:pt x="35" y="264"/>
                    <a:pt x="36" y="268"/>
                  </a:cubicBezTo>
                  <a:cubicBezTo>
                    <a:pt x="28" y="272"/>
                    <a:pt x="18" y="276"/>
                    <a:pt x="16" y="277"/>
                  </a:cubicBezTo>
                  <a:cubicBezTo>
                    <a:pt x="15" y="278"/>
                    <a:pt x="13" y="279"/>
                    <a:pt x="13" y="281"/>
                  </a:cubicBezTo>
                  <a:cubicBezTo>
                    <a:pt x="12" y="283"/>
                    <a:pt x="12" y="285"/>
                    <a:pt x="13" y="286"/>
                  </a:cubicBezTo>
                  <a:cubicBezTo>
                    <a:pt x="13" y="288"/>
                    <a:pt x="15" y="289"/>
                    <a:pt x="16" y="290"/>
                  </a:cubicBezTo>
                  <a:cubicBezTo>
                    <a:pt x="18" y="291"/>
                    <a:pt x="20" y="292"/>
                    <a:pt x="21" y="291"/>
                  </a:cubicBezTo>
                  <a:cubicBezTo>
                    <a:pt x="23" y="290"/>
                    <a:pt x="33" y="288"/>
                    <a:pt x="42" y="286"/>
                  </a:cubicBezTo>
                  <a:cubicBezTo>
                    <a:pt x="44" y="290"/>
                    <a:pt x="46" y="294"/>
                    <a:pt x="48" y="298"/>
                  </a:cubicBezTo>
                  <a:cubicBezTo>
                    <a:pt x="41" y="303"/>
                    <a:pt x="32" y="309"/>
                    <a:pt x="30" y="310"/>
                  </a:cubicBezTo>
                  <a:cubicBezTo>
                    <a:pt x="29" y="312"/>
                    <a:pt x="28" y="313"/>
                    <a:pt x="28" y="315"/>
                  </a:cubicBezTo>
                  <a:cubicBezTo>
                    <a:pt x="27" y="317"/>
                    <a:pt x="28" y="318"/>
                    <a:pt x="29" y="320"/>
                  </a:cubicBezTo>
                  <a:cubicBezTo>
                    <a:pt x="29" y="322"/>
                    <a:pt x="31" y="323"/>
                    <a:pt x="33" y="323"/>
                  </a:cubicBezTo>
                  <a:cubicBezTo>
                    <a:pt x="34" y="324"/>
                    <a:pt x="36" y="324"/>
                    <a:pt x="38" y="323"/>
                  </a:cubicBezTo>
                  <a:cubicBezTo>
                    <a:pt x="40" y="322"/>
                    <a:pt x="49" y="318"/>
                    <a:pt x="58" y="314"/>
                  </a:cubicBezTo>
                  <a:cubicBezTo>
                    <a:pt x="60" y="318"/>
                    <a:pt x="63" y="322"/>
                    <a:pt x="65" y="325"/>
                  </a:cubicBezTo>
                  <a:cubicBezTo>
                    <a:pt x="59" y="332"/>
                    <a:pt x="51" y="339"/>
                    <a:pt x="50" y="341"/>
                  </a:cubicBezTo>
                  <a:cubicBezTo>
                    <a:pt x="49" y="342"/>
                    <a:pt x="48" y="344"/>
                    <a:pt x="48" y="346"/>
                  </a:cubicBezTo>
                  <a:cubicBezTo>
                    <a:pt x="48" y="347"/>
                    <a:pt x="49" y="349"/>
                    <a:pt x="50" y="351"/>
                  </a:cubicBezTo>
                  <a:cubicBezTo>
                    <a:pt x="51" y="352"/>
                    <a:pt x="53" y="353"/>
                    <a:pt x="54" y="353"/>
                  </a:cubicBezTo>
                  <a:cubicBezTo>
                    <a:pt x="56" y="353"/>
                    <a:pt x="58" y="353"/>
                    <a:pt x="60" y="352"/>
                  </a:cubicBezTo>
                  <a:cubicBezTo>
                    <a:pt x="61" y="351"/>
                    <a:pt x="70" y="345"/>
                    <a:pt x="77" y="340"/>
                  </a:cubicBezTo>
                  <a:cubicBezTo>
                    <a:pt x="81" y="343"/>
                    <a:pt x="84" y="346"/>
                    <a:pt x="87" y="349"/>
                  </a:cubicBezTo>
                  <a:cubicBezTo>
                    <a:pt x="82" y="357"/>
                    <a:pt x="76" y="366"/>
                    <a:pt x="75" y="367"/>
                  </a:cubicBezTo>
                  <a:cubicBezTo>
                    <a:pt x="74" y="369"/>
                    <a:pt x="73" y="371"/>
                    <a:pt x="74" y="372"/>
                  </a:cubicBezTo>
                  <a:cubicBezTo>
                    <a:pt x="74" y="374"/>
                    <a:pt x="75" y="376"/>
                    <a:pt x="76" y="377"/>
                  </a:cubicBezTo>
                  <a:cubicBezTo>
                    <a:pt x="78" y="378"/>
                    <a:pt x="79" y="379"/>
                    <a:pt x="81" y="379"/>
                  </a:cubicBezTo>
                  <a:cubicBezTo>
                    <a:pt x="83" y="379"/>
                    <a:pt x="85" y="378"/>
                    <a:pt x="86" y="377"/>
                  </a:cubicBezTo>
                  <a:cubicBezTo>
                    <a:pt x="87" y="375"/>
                    <a:pt x="95" y="368"/>
                    <a:pt x="101" y="361"/>
                  </a:cubicBezTo>
                  <a:cubicBezTo>
                    <a:pt x="105" y="364"/>
                    <a:pt x="109" y="367"/>
                    <a:pt x="112" y="369"/>
                  </a:cubicBezTo>
                  <a:cubicBezTo>
                    <a:pt x="109" y="378"/>
                    <a:pt x="104" y="387"/>
                    <a:pt x="103" y="389"/>
                  </a:cubicBezTo>
                  <a:cubicBezTo>
                    <a:pt x="103" y="391"/>
                    <a:pt x="103" y="393"/>
                    <a:pt x="103" y="394"/>
                  </a:cubicBezTo>
                  <a:cubicBezTo>
                    <a:pt x="104" y="396"/>
                    <a:pt x="105" y="397"/>
                    <a:pt x="107" y="398"/>
                  </a:cubicBezTo>
                  <a:cubicBezTo>
                    <a:pt x="108" y="399"/>
                    <a:pt x="110" y="399"/>
                    <a:pt x="112" y="399"/>
                  </a:cubicBezTo>
                  <a:cubicBezTo>
                    <a:pt x="113" y="399"/>
                    <a:pt x="115" y="398"/>
                    <a:pt x="116" y="396"/>
                  </a:cubicBezTo>
                  <a:cubicBezTo>
                    <a:pt x="117" y="395"/>
                    <a:pt x="123" y="386"/>
                    <a:pt x="129" y="379"/>
                  </a:cubicBezTo>
                  <a:cubicBezTo>
                    <a:pt x="133" y="381"/>
                    <a:pt x="137" y="383"/>
                    <a:pt x="141" y="384"/>
                  </a:cubicBezTo>
                  <a:cubicBezTo>
                    <a:pt x="139" y="393"/>
                    <a:pt x="136" y="403"/>
                    <a:pt x="136" y="405"/>
                  </a:cubicBezTo>
                  <a:cubicBezTo>
                    <a:pt x="135" y="407"/>
                    <a:pt x="135" y="409"/>
                    <a:pt x="136" y="411"/>
                  </a:cubicBezTo>
                  <a:cubicBezTo>
                    <a:pt x="137" y="412"/>
                    <a:pt x="139" y="413"/>
                    <a:pt x="140" y="414"/>
                  </a:cubicBezTo>
                  <a:cubicBezTo>
                    <a:pt x="142" y="415"/>
                    <a:pt x="144" y="415"/>
                    <a:pt x="146" y="414"/>
                  </a:cubicBezTo>
                  <a:cubicBezTo>
                    <a:pt x="147" y="413"/>
                    <a:pt x="149" y="412"/>
                    <a:pt x="149" y="411"/>
                  </a:cubicBezTo>
                  <a:cubicBezTo>
                    <a:pt x="150" y="409"/>
                    <a:pt x="155" y="399"/>
                    <a:pt x="159" y="391"/>
                  </a:cubicBezTo>
                  <a:cubicBezTo>
                    <a:pt x="163" y="392"/>
                    <a:pt x="167" y="393"/>
                    <a:pt x="172" y="394"/>
                  </a:cubicBezTo>
                  <a:cubicBezTo>
                    <a:pt x="171" y="404"/>
                    <a:pt x="170" y="414"/>
                    <a:pt x="170" y="416"/>
                  </a:cubicBezTo>
                  <a:cubicBezTo>
                    <a:pt x="170" y="418"/>
                    <a:pt x="171" y="420"/>
                    <a:pt x="172" y="421"/>
                  </a:cubicBezTo>
                  <a:cubicBezTo>
                    <a:pt x="173" y="422"/>
                    <a:pt x="174" y="423"/>
                    <a:pt x="176" y="424"/>
                  </a:cubicBezTo>
                  <a:cubicBezTo>
                    <a:pt x="178" y="424"/>
                    <a:pt x="180" y="424"/>
                    <a:pt x="181" y="423"/>
                  </a:cubicBezTo>
                  <a:cubicBezTo>
                    <a:pt x="183" y="422"/>
                    <a:pt x="184" y="420"/>
                    <a:pt x="185" y="419"/>
                  </a:cubicBezTo>
                  <a:cubicBezTo>
                    <a:pt x="185" y="417"/>
                    <a:pt x="188" y="407"/>
                    <a:pt x="190" y="398"/>
                  </a:cubicBezTo>
                  <a:cubicBezTo>
                    <a:pt x="195" y="398"/>
                    <a:pt x="199" y="399"/>
                    <a:pt x="204" y="399"/>
                  </a:cubicBezTo>
                  <a:cubicBezTo>
                    <a:pt x="205" y="408"/>
                    <a:pt x="206" y="418"/>
                    <a:pt x="206" y="420"/>
                  </a:cubicBezTo>
                  <a:cubicBezTo>
                    <a:pt x="206" y="422"/>
                    <a:pt x="207" y="424"/>
                    <a:pt x="208" y="425"/>
                  </a:cubicBezTo>
                  <a:cubicBezTo>
                    <a:pt x="210" y="426"/>
                    <a:pt x="211" y="427"/>
                    <a:pt x="213" y="427"/>
                  </a:cubicBezTo>
                  <a:cubicBezTo>
                    <a:pt x="215" y="427"/>
                    <a:pt x="217" y="426"/>
                    <a:pt x="218" y="425"/>
                  </a:cubicBezTo>
                  <a:cubicBezTo>
                    <a:pt x="220" y="424"/>
                    <a:pt x="220" y="422"/>
                    <a:pt x="221" y="420"/>
                  </a:cubicBezTo>
                  <a:cubicBezTo>
                    <a:pt x="221" y="418"/>
                    <a:pt x="222" y="408"/>
                    <a:pt x="223" y="399"/>
                  </a:cubicBezTo>
                  <a:cubicBezTo>
                    <a:pt x="227" y="399"/>
                    <a:pt x="232" y="398"/>
                    <a:pt x="236" y="398"/>
                  </a:cubicBezTo>
                  <a:cubicBezTo>
                    <a:pt x="239" y="407"/>
                    <a:pt x="241" y="417"/>
                    <a:pt x="242" y="419"/>
                  </a:cubicBezTo>
                  <a:cubicBezTo>
                    <a:pt x="242" y="420"/>
                    <a:pt x="244" y="422"/>
                    <a:pt x="245" y="423"/>
                  </a:cubicBezTo>
                  <a:cubicBezTo>
                    <a:pt x="247" y="424"/>
                    <a:pt x="248" y="424"/>
                    <a:pt x="250" y="424"/>
                  </a:cubicBezTo>
                  <a:cubicBezTo>
                    <a:pt x="252" y="423"/>
                    <a:pt x="254" y="422"/>
                    <a:pt x="255" y="421"/>
                  </a:cubicBezTo>
                  <a:cubicBezTo>
                    <a:pt x="256" y="420"/>
                    <a:pt x="257" y="418"/>
                    <a:pt x="256" y="416"/>
                  </a:cubicBezTo>
                  <a:cubicBezTo>
                    <a:pt x="256" y="414"/>
                    <a:pt x="255" y="404"/>
                    <a:pt x="255" y="394"/>
                  </a:cubicBezTo>
                  <a:cubicBezTo>
                    <a:pt x="259" y="393"/>
                    <a:pt x="264" y="392"/>
                    <a:pt x="268" y="391"/>
                  </a:cubicBezTo>
                  <a:cubicBezTo>
                    <a:pt x="272" y="399"/>
                    <a:pt x="276" y="409"/>
                    <a:pt x="277" y="411"/>
                  </a:cubicBezTo>
                  <a:cubicBezTo>
                    <a:pt x="278" y="412"/>
                    <a:pt x="279" y="413"/>
                    <a:pt x="281" y="414"/>
                  </a:cubicBezTo>
                  <a:cubicBezTo>
                    <a:pt x="283" y="415"/>
                    <a:pt x="284" y="415"/>
                    <a:pt x="286" y="414"/>
                  </a:cubicBezTo>
                  <a:cubicBezTo>
                    <a:pt x="288" y="413"/>
                    <a:pt x="289" y="412"/>
                    <a:pt x="290" y="411"/>
                  </a:cubicBezTo>
                  <a:cubicBezTo>
                    <a:pt x="291" y="409"/>
                    <a:pt x="291" y="407"/>
                    <a:pt x="291" y="405"/>
                  </a:cubicBezTo>
                  <a:cubicBezTo>
                    <a:pt x="290" y="403"/>
                    <a:pt x="288" y="393"/>
                    <a:pt x="286" y="384"/>
                  </a:cubicBezTo>
                  <a:cubicBezTo>
                    <a:pt x="290" y="383"/>
                    <a:pt x="294" y="381"/>
                    <a:pt x="298" y="379"/>
                  </a:cubicBezTo>
                  <a:cubicBezTo>
                    <a:pt x="303" y="386"/>
                    <a:pt x="309" y="395"/>
                    <a:pt x="310" y="396"/>
                  </a:cubicBezTo>
                  <a:cubicBezTo>
                    <a:pt x="311" y="398"/>
                    <a:pt x="313" y="399"/>
                    <a:pt x="315" y="399"/>
                  </a:cubicBezTo>
                  <a:cubicBezTo>
                    <a:pt x="317" y="399"/>
                    <a:pt x="318" y="399"/>
                    <a:pt x="320" y="398"/>
                  </a:cubicBezTo>
                  <a:cubicBezTo>
                    <a:pt x="322" y="397"/>
                    <a:pt x="323" y="396"/>
                    <a:pt x="323" y="394"/>
                  </a:cubicBezTo>
                  <a:cubicBezTo>
                    <a:pt x="324" y="393"/>
                    <a:pt x="324" y="391"/>
                    <a:pt x="323" y="389"/>
                  </a:cubicBezTo>
                  <a:cubicBezTo>
                    <a:pt x="322" y="387"/>
                    <a:pt x="318" y="378"/>
                    <a:pt x="314" y="369"/>
                  </a:cubicBezTo>
                  <a:cubicBezTo>
                    <a:pt x="318" y="367"/>
                    <a:pt x="322" y="364"/>
                    <a:pt x="325" y="361"/>
                  </a:cubicBezTo>
                  <a:cubicBezTo>
                    <a:pt x="332" y="368"/>
                    <a:pt x="339" y="375"/>
                    <a:pt x="341" y="377"/>
                  </a:cubicBezTo>
                  <a:cubicBezTo>
                    <a:pt x="342" y="378"/>
                    <a:pt x="344" y="379"/>
                    <a:pt x="345" y="379"/>
                  </a:cubicBezTo>
                  <a:cubicBezTo>
                    <a:pt x="347" y="379"/>
                    <a:pt x="349" y="378"/>
                    <a:pt x="350" y="377"/>
                  </a:cubicBezTo>
                  <a:cubicBezTo>
                    <a:pt x="352" y="376"/>
                    <a:pt x="353" y="374"/>
                    <a:pt x="353" y="372"/>
                  </a:cubicBezTo>
                  <a:cubicBezTo>
                    <a:pt x="353" y="371"/>
                    <a:pt x="353" y="369"/>
                    <a:pt x="352" y="367"/>
                  </a:cubicBezTo>
                  <a:cubicBezTo>
                    <a:pt x="351" y="366"/>
                    <a:pt x="345" y="357"/>
                    <a:pt x="340" y="349"/>
                  </a:cubicBezTo>
                  <a:cubicBezTo>
                    <a:pt x="343" y="346"/>
                    <a:pt x="346" y="343"/>
                    <a:pt x="349" y="340"/>
                  </a:cubicBezTo>
                  <a:cubicBezTo>
                    <a:pt x="357" y="345"/>
                    <a:pt x="365" y="351"/>
                    <a:pt x="367" y="352"/>
                  </a:cubicBezTo>
                  <a:cubicBezTo>
                    <a:pt x="369" y="353"/>
                    <a:pt x="370" y="353"/>
                    <a:pt x="372" y="353"/>
                  </a:cubicBezTo>
                  <a:cubicBezTo>
                    <a:pt x="374" y="353"/>
                    <a:pt x="375" y="352"/>
                    <a:pt x="377" y="351"/>
                  </a:cubicBezTo>
                  <a:cubicBezTo>
                    <a:pt x="378" y="349"/>
                    <a:pt x="378" y="347"/>
                    <a:pt x="378" y="346"/>
                  </a:cubicBezTo>
                  <a:cubicBezTo>
                    <a:pt x="378" y="344"/>
                    <a:pt x="378" y="342"/>
                    <a:pt x="377" y="341"/>
                  </a:cubicBezTo>
                  <a:cubicBezTo>
                    <a:pt x="375" y="339"/>
                    <a:pt x="368" y="332"/>
                    <a:pt x="361" y="325"/>
                  </a:cubicBezTo>
                  <a:cubicBezTo>
                    <a:pt x="364" y="322"/>
                    <a:pt x="367" y="318"/>
                    <a:pt x="369" y="314"/>
                  </a:cubicBezTo>
                  <a:cubicBezTo>
                    <a:pt x="377" y="318"/>
                    <a:pt x="387" y="322"/>
                    <a:pt x="389" y="323"/>
                  </a:cubicBezTo>
                  <a:cubicBezTo>
                    <a:pt x="390" y="324"/>
                    <a:pt x="392" y="324"/>
                    <a:pt x="394" y="323"/>
                  </a:cubicBezTo>
                  <a:cubicBezTo>
                    <a:pt x="396" y="323"/>
                    <a:pt x="397" y="322"/>
                    <a:pt x="398" y="320"/>
                  </a:cubicBezTo>
                  <a:cubicBezTo>
                    <a:pt x="399" y="318"/>
                    <a:pt x="399" y="317"/>
                    <a:pt x="399" y="315"/>
                  </a:cubicBezTo>
                  <a:cubicBezTo>
                    <a:pt x="399" y="313"/>
                    <a:pt x="398" y="312"/>
                    <a:pt x="396" y="310"/>
                  </a:cubicBezTo>
                  <a:cubicBezTo>
                    <a:pt x="394" y="309"/>
                    <a:pt x="386" y="303"/>
                    <a:pt x="378" y="298"/>
                  </a:cubicBezTo>
                  <a:cubicBezTo>
                    <a:pt x="380" y="294"/>
                    <a:pt x="382" y="290"/>
                    <a:pt x="384" y="286"/>
                  </a:cubicBezTo>
                  <a:cubicBezTo>
                    <a:pt x="393" y="288"/>
                    <a:pt x="403" y="291"/>
                    <a:pt x="405" y="291"/>
                  </a:cubicBezTo>
                  <a:cubicBezTo>
                    <a:pt x="407" y="292"/>
                    <a:pt x="409" y="291"/>
                    <a:pt x="410" y="290"/>
                  </a:cubicBezTo>
                  <a:cubicBezTo>
                    <a:pt x="412" y="289"/>
                    <a:pt x="413" y="288"/>
                    <a:pt x="414" y="286"/>
                  </a:cubicBezTo>
                  <a:cubicBezTo>
                    <a:pt x="414" y="285"/>
                    <a:pt x="414" y="283"/>
                    <a:pt x="414" y="281"/>
                  </a:cubicBezTo>
                  <a:cubicBezTo>
                    <a:pt x="413" y="279"/>
                    <a:pt x="412" y="278"/>
                    <a:pt x="410" y="277"/>
                  </a:cubicBezTo>
                  <a:cubicBezTo>
                    <a:pt x="408" y="276"/>
                    <a:pt x="399" y="272"/>
                    <a:pt x="391" y="268"/>
                  </a:cubicBezTo>
                  <a:cubicBezTo>
                    <a:pt x="392" y="264"/>
                    <a:pt x="393" y="259"/>
                    <a:pt x="394" y="255"/>
                  </a:cubicBezTo>
                  <a:cubicBezTo>
                    <a:pt x="403" y="255"/>
                    <a:pt x="414" y="256"/>
                    <a:pt x="416" y="256"/>
                  </a:cubicBezTo>
                  <a:cubicBezTo>
                    <a:pt x="418" y="257"/>
                    <a:pt x="419" y="256"/>
                    <a:pt x="421" y="255"/>
                  </a:cubicBezTo>
                  <a:cubicBezTo>
                    <a:pt x="422" y="254"/>
                    <a:pt x="423" y="252"/>
                    <a:pt x="423" y="250"/>
                  </a:cubicBezTo>
                  <a:cubicBezTo>
                    <a:pt x="424" y="248"/>
                    <a:pt x="423" y="247"/>
                    <a:pt x="422" y="245"/>
                  </a:cubicBezTo>
                  <a:cubicBezTo>
                    <a:pt x="422" y="244"/>
                    <a:pt x="420" y="242"/>
                    <a:pt x="418" y="242"/>
                  </a:cubicBezTo>
                  <a:cubicBezTo>
                    <a:pt x="416" y="241"/>
                    <a:pt x="406" y="239"/>
                    <a:pt x="397" y="236"/>
                  </a:cubicBezTo>
                  <a:cubicBezTo>
                    <a:pt x="398" y="232"/>
                    <a:pt x="398" y="227"/>
                    <a:pt x="399" y="223"/>
                  </a:cubicBezTo>
                  <a:cubicBezTo>
                    <a:pt x="408" y="222"/>
                    <a:pt x="418" y="221"/>
                    <a:pt x="420" y="221"/>
                  </a:cubicBezTo>
                  <a:close/>
                  <a:moveTo>
                    <a:pt x="213" y="363"/>
                  </a:moveTo>
                  <a:cubicBezTo>
                    <a:pt x="130" y="363"/>
                    <a:pt x="63" y="296"/>
                    <a:pt x="63" y="213"/>
                  </a:cubicBezTo>
                  <a:cubicBezTo>
                    <a:pt x="63" y="130"/>
                    <a:pt x="130" y="63"/>
                    <a:pt x="213" y="63"/>
                  </a:cubicBezTo>
                  <a:cubicBezTo>
                    <a:pt x="296" y="63"/>
                    <a:pt x="363" y="130"/>
                    <a:pt x="363" y="213"/>
                  </a:cubicBezTo>
                  <a:cubicBezTo>
                    <a:pt x="363" y="296"/>
                    <a:pt x="296" y="363"/>
                    <a:pt x="213" y="363"/>
                  </a:cubicBezTo>
                  <a:close/>
                </a:path>
              </a:pathLst>
            </a:custGeom>
            <a:solidFill>
              <a:srgbClr val="6B8A9D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7" name="îś1iḓé">
              <a:extLst>
                <a:ext uri="{FF2B5EF4-FFF2-40B4-BE49-F238E27FC236}">
                  <a16:creationId xmlns:a16="http://schemas.microsoft.com/office/drawing/2014/main" id="{CED82183-C833-9B37-CB70-426B3A609418}"/>
                </a:ext>
              </a:extLst>
            </p:cNvPr>
            <p:cNvSpPr/>
            <p:nvPr/>
          </p:nvSpPr>
          <p:spPr bwMode="auto">
            <a:xfrm>
              <a:off x="1920032" y="2929764"/>
              <a:ext cx="1364923" cy="1366566"/>
            </a:xfrm>
            <a:custGeom>
              <a:avLst/>
              <a:gdLst/>
              <a:ahLst/>
              <a:cxnLst>
                <a:cxn ang="0">
                  <a:pos x="593" y="577"/>
                </a:cxn>
                <a:cxn ang="0">
                  <a:pos x="631" y="546"/>
                </a:cxn>
                <a:cxn ang="0">
                  <a:pos x="647" y="500"/>
                </a:cxn>
                <a:cxn ang="0">
                  <a:pos x="626" y="461"/>
                </a:cxn>
                <a:cxn ang="0">
                  <a:pos x="681" y="428"/>
                </a:cxn>
                <a:cxn ang="0">
                  <a:pos x="689" y="385"/>
                </a:cxn>
                <a:cxn ang="0">
                  <a:pos x="648" y="336"/>
                </a:cxn>
                <a:cxn ang="0">
                  <a:pos x="681" y="305"/>
                </a:cxn>
                <a:cxn ang="0">
                  <a:pos x="682" y="257"/>
                </a:cxn>
                <a:cxn ang="0">
                  <a:pos x="657" y="215"/>
                </a:cxn>
                <a:cxn ang="0">
                  <a:pos x="613" y="205"/>
                </a:cxn>
                <a:cxn ang="0">
                  <a:pos x="624" y="142"/>
                </a:cxn>
                <a:cxn ang="0">
                  <a:pos x="596" y="109"/>
                </a:cxn>
                <a:cxn ang="0">
                  <a:pos x="532" y="108"/>
                </a:cxn>
                <a:cxn ang="0">
                  <a:pos x="530" y="63"/>
                </a:cxn>
                <a:cxn ang="0">
                  <a:pos x="493" y="32"/>
                </a:cxn>
                <a:cxn ang="0">
                  <a:pos x="445" y="24"/>
                </a:cxn>
                <a:cxn ang="0">
                  <a:pos x="410" y="51"/>
                </a:cxn>
                <a:cxn ang="0">
                  <a:pos x="369" y="2"/>
                </a:cxn>
                <a:cxn ang="0">
                  <a:pos x="324" y="2"/>
                </a:cxn>
                <a:cxn ang="0">
                  <a:pos x="283" y="51"/>
                </a:cxn>
                <a:cxn ang="0">
                  <a:pos x="248" y="24"/>
                </a:cxn>
                <a:cxn ang="0">
                  <a:pos x="200" y="32"/>
                </a:cxn>
                <a:cxn ang="0">
                  <a:pos x="163" y="63"/>
                </a:cxn>
                <a:cxn ang="0">
                  <a:pos x="161" y="108"/>
                </a:cxn>
                <a:cxn ang="0">
                  <a:pos x="97" y="109"/>
                </a:cxn>
                <a:cxn ang="0">
                  <a:pos x="69" y="142"/>
                </a:cxn>
                <a:cxn ang="0">
                  <a:pos x="80" y="205"/>
                </a:cxn>
                <a:cxn ang="0">
                  <a:pos x="36" y="215"/>
                </a:cxn>
                <a:cxn ang="0">
                  <a:pos x="11" y="257"/>
                </a:cxn>
                <a:cxn ang="0">
                  <a:pos x="12" y="305"/>
                </a:cxn>
                <a:cxn ang="0">
                  <a:pos x="45" y="336"/>
                </a:cxn>
                <a:cxn ang="0">
                  <a:pos x="4" y="385"/>
                </a:cxn>
                <a:cxn ang="0">
                  <a:pos x="12" y="428"/>
                </a:cxn>
                <a:cxn ang="0">
                  <a:pos x="67" y="461"/>
                </a:cxn>
                <a:cxn ang="0">
                  <a:pos x="46" y="500"/>
                </a:cxn>
                <a:cxn ang="0">
                  <a:pos x="62" y="546"/>
                </a:cxn>
                <a:cxn ang="0">
                  <a:pos x="100" y="577"/>
                </a:cxn>
                <a:cxn ang="0">
                  <a:pos x="144" y="571"/>
                </a:cxn>
                <a:cxn ang="0">
                  <a:pos x="156" y="634"/>
                </a:cxn>
                <a:cxn ang="0">
                  <a:pos x="194" y="656"/>
                </a:cxn>
                <a:cxn ang="0">
                  <a:pos x="254" y="635"/>
                </a:cxn>
                <a:cxn ang="0">
                  <a:pos x="271" y="676"/>
                </a:cxn>
                <a:cxn ang="0">
                  <a:pos x="316" y="693"/>
                </a:cxn>
                <a:cxn ang="0">
                  <a:pos x="364" y="684"/>
                </a:cxn>
                <a:cxn ang="0">
                  <a:pos x="388" y="646"/>
                </a:cxn>
                <a:cxn ang="0">
                  <a:pos x="443" y="678"/>
                </a:cxn>
                <a:cxn ang="0">
                  <a:pos x="485" y="663"/>
                </a:cxn>
                <a:cxn ang="0">
                  <a:pos x="507" y="603"/>
                </a:cxn>
                <a:cxn ang="0">
                  <a:pos x="550" y="616"/>
                </a:cxn>
                <a:cxn ang="0">
                  <a:pos x="192" y="192"/>
                </a:cxn>
              </a:cxnLst>
              <a:rect l="0" t="0" r="r" b="b"/>
              <a:pathLst>
                <a:path w="693" h="694">
                  <a:moveTo>
                    <a:pt x="576" y="594"/>
                  </a:moveTo>
                  <a:cubicBezTo>
                    <a:pt x="579" y="596"/>
                    <a:pt x="582" y="597"/>
                    <a:pt x="584" y="596"/>
                  </a:cubicBezTo>
                  <a:cubicBezTo>
                    <a:pt x="587" y="596"/>
                    <a:pt x="590" y="595"/>
                    <a:pt x="592" y="593"/>
                  </a:cubicBezTo>
                  <a:cubicBezTo>
                    <a:pt x="594" y="591"/>
                    <a:pt x="595" y="588"/>
                    <a:pt x="596" y="585"/>
                  </a:cubicBezTo>
                  <a:cubicBezTo>
                    <a:pt x="596" y="582"/>
                    <a:pt x="595" y="579"/>
                    <a:pt x="593" y="577"/>
                  </a:cubicBezTo>
                  <a:cubicBezTo>
                    <a:pt x="591" y="574"/>
                    <a:pt x="580" y="561"/>
                    <a:pt x="571" y="550"/>
                  </a:cubicBezTo>
                  <a:cubicBezTo>
                    <a:pt x="576" y="544"/>
                    <a:pt x="580" y="538"/>
                    <a:pt x="585" y="533"/>
                  </a:cubicBezTo>
                  <a:cubicBezTo>
                    <a:pt x="598" y="540"/>
                    <a:pt x="613" y="549"/>
                    <a:pt x="616" y="550"/>
                  </a:cubicBezTo>
                  <a:cubicBezTo>
                    <a:pt x="618" y="552"/>
                    <a:pt x="621" y="552"/>
                    <a:pt x="624" y="551"/>
                  </a:cubicBezTo>
                  <a:cubicBezTo>
                    <a:pt x="627" y="551"/>
                    <a:pt x="629" y="549"/>
                    <a:pt x="631" y="546"/>
                  </a:cubicBezTo>
                  <a:cubicBezTo>
                    <a:pt x="633" y="544"/>
                    <a:pt x="633" y="541"/>
                    <a:pt x="633" y="538"/>
                  </a:cubicBezTo>
                  <a:cubicBezTo>
                    <a:pt x="633" y="535"/>
                    <a:pt x="632" y="533"/>
                    <a:pt x="629" y="531"/>
                  </a:cubicBezTo>
                  <a:cubicBezTo>
                    <a:pt x="627" y="528"/>
                    <a:pt x="614" y="517"/>
                    <a:pt x="602" y="508"/>
                  </a:cubicBezTo>
                  <a:cubicBezTo>
                    <a:pt x="606" y="501"/>
                    <a:pt x="610" y="495"/>
                    <a:pt x="613" y="488"/>
                  </a:cubicBezTo>
                  <a:cubicBezTo>
                    <a:pt x="628" y="494"/>
                    <a:pt x="644" y="499"/>
                    <a:pt x="647" y="500"/>
                  </a:cubicBezTo>
                  <a:cubicBezTo>
                    <a:pt x="650" y="501"/>
                    <a:pt x="653" y="501"/>
                    <a:pt x="655" y="500"/>
                  </a:cubicBezTo>
                  <a:cubicBezTo>
                    <a:pt x="658" y="499"/>
                    <a:pt x="660" y="497"/>
                    <a:pt x="661" y="494"/>
                  </a:cubicBezTo>
                  <a:cubicBezTo>
                    <a:pt x="663" y="491"/>
                    <a:pt x="663" y="488"/>
                    <a:pt x="662" y="485"/>
                  </a:cubicBezTo>
                  <a:cubicBezTo>
                    <a:pt x="661" y="483"/>
                    <a:pt x="660" y="480"/>
                    <a:pt x="657" y="479"/>
                  </a:cubicBezTo>
                  <a:cubicBezTo>
                    <a:pt x="654" y="477"/>
                    <a:pt x="640" y="468"/>
                    <a:pt x="626" y="461"/>
                  </a:cubicBezTo>
                  <a:cubicBezTo>
                    <a:pt x="629" y="454"/>
                    <a:pt x="632" y="447"/>
                    <a:pt x="634" y="440"/>
                  </a:cubicBezTo>
                  <a:cubicBezTo>
                    <a:pt x="649" y="442"/>
                    <a:pt x="666" y="445"/>
                    <a:pt x="669" y="446"/>
                  </a:cubicBezTo>
                  <a:cubicBezTo>
                    <a:pt x="672" y="446"/>
                    <a:pt x="675" y="445"/>
                    <a:pt x="677" y="444"/>
                  </a:cubicBezTo>
                  <a:cubicBezTo>
                    <a:pt x="679" y="442"/>
                    <a:pt x="681" y="440"/>
                    <a:pt x="682" y="437"/>
                  </a:cubicBezTo>
                  <a:cubicBezTo>
                    <a:pt x="683" y="434"/>
                    <a:pt x="682" y="431"/>
                    <a:pt x="681" y="428"/>
                  </a:cubicBezTo>
                  <a:cubicBezTo>
                    <a:pt x="680" y="426"/>
                    <a:pt x="678" y="424"/>
                    <a:pt x="675" y="423"/>
                  </a:cubicBezTo>
                  <a:cubicBezTo>
                    <a:pt x="672" y="421"/>
                    <a:pt x="656" y="415"/>
                    <a:pt x="642" y="410"/>
                  </a:cubicBezTo>
                  <a:cubicBezTo>
                    <a:pt x="643" y="403"/>
                    <a:pt x="645" y="396"/>
                    <a:pt x="646" y="388"/>
                  </a:cubicBezTo>
                  <a:cubicBezTo>
                    <a:pt x="661" y="388"/>
                    <a:pt x="678" y="388"/>
                    <a:pt x="681" y="388"/>
                  </a:cubicBezTo>
                  <a:cubicBezTo>
                    <a:pt x="684" y="388"/>
                    <a:pt x="687" y="387"/>
                    <a:pt x="689" y="385"/>
                  </a:cubicBezTo>
                  <a:cubicBezTo>
                    <a:pt x="691" y="383"/>
                    <a:pt x="692" y="380"/>
                    <a:pt x="693" y="377"/>
                  </a:cubicBezTo>
                  <a:cubicBezTo>
                    <a:pt x="693" y="374"/>
                    <a:pt x="692" y="371"/>
                    <a:pt x="690" y="369"/>
                  </a:cubicBezTo>
                  <a:cubicBezTo>
                    <a:pt x="689" y="367"/>
                    <a:pt x="686" y="365"/>
                    <a:pt x="683" y="364"/>
                  </a:cubicBezTo>
                  <a:cubicBezTo>
                    <a:pt x="680" y="364"/>
                    <a:pt x="663" y="361"/>
                    <a:pt x="648" y="358"/>
                  </a:cubicBezTo>
                  <a:cubicBezTo>
                    <a:pt x="649" y="351"/>
                    <a:pt x="649" y="343"/>
                    <a:pt x="648" y="336"/>
                  </a:cubicBezTo>
                  <a:cubicBezTo>
                    <a:pt x="663" y="333"/>
                    <a:pt x="680" y="330"/>
                    <a:pt x="683" y="329"/>
                  </a:cubicBezTo>
                  <a:cubicBezTo>
                    <a:pt x="686" y="329"/>
                    <a:pt x="689" y="327"/>
                    <a:pt x="690" y="325"/>
                  </a:cubicBezTo>
                  <a:cubicBezTo>
                    <a:pt x="692" y="322"/>
                    <a:pt x="693" y="320"/>
                    <a:pt x="693" y="317"/>
                  </a:cubicBezTo>
                  <a:cubicBezTo>
                    <a:pt x="692" y="313"/>
                    <a:pt x="691" y="311"/>
                    <a:pt x="689" y="309"/>
                  </a:cubicBezTo>
                  <a:cubicBezTo>
                    <a:pt x="687" y="307"/>
                    <a:pt x="684" y="305"/>
                    <a:pt x="681" y="305"/>
                  </a:cubicBezTo>
                  <a:cubicBezTo>
                    <a:pt x="678" y="305"/>
                    <a:pt x="661" y="305"/>
                    <a:pt x="646" y="305"/>
                  </a:cubicBezTo>
                  <a:cubicBezTo>
                    <a:pt x="645" y="298"/>
                    <a:pt x="643" y="291"/>
                    <a:pt x="642" y="283"/>
                  </a:cubicBezTo>
                  <a:cubicBezTo>
                    <a:pt x="656" y="278"/>
                    <a:pt x="672" y="272"/>
                    <a:pt x="675" y="271"/>
                  </a:cubicBezTo>
                  <a:cubicBezTo>
                    <a:pt x="678" y="270"/>
                    <a:pt x="680" y="268"/>
                    <a:pt x="681" y="265"/>
                  </a:cubicBezTo>
                  <a:cubicBezTo>
                    <a:pt x="682" y="263"/>
                    <a:pt x="683" y="260"/>
                    <a:pt x="682" y="257"/>
                  </a:cubicBezTo>
                  <a:cubicBezTo>
                    <a:pt x="681" y="254"/>
                    <a:pt x="679" y="251"/>
                    <a:pt x="677" y="250"/>
                  </a:cubicBezTo>
                  <a:cubicBezTo>
                    <a:pt x="675" y="248"/>
                    <a:pt x="672" y="247"/>
                    <a:pt x="669" y="248"/>
                  </a:cubicBezTo>
                  <a:cubicBezTo>
                    <a:pt x="666" y="248"/>
                    <a:pt x="649" y="251"/>
                    <a:pt x="634" y="254"/>
                  </a:cubicBezTo>
                  <a:cubicBezTo>
                    <a:pt x="632" y="247"/>
                    <a:pt x="629" y="240"/>
                    <a:pt x="626" y="233"/>
                  </a:cubicBezTo>
                  <a:cubicBezTo>
                    <a:pt x="640" y="225"/>
                    <a:pt x="654" y="217"/>
                    <a:pt x="657" y="215"/>
                  </a:cubicBezTo>
                  <a:cubicBezTo>
                    <a:pt x="660" y="214"/>
                    <a:pt x="661" y="211"/>
                    <a:pt x="662" y="208"/>
                  </a:cubicBezTo>
                  <a:cubicBezTo>
                    <a:pt x="663" y="206"/>
                    <a:pt x="663" y="203"/>
                    <a:pt x="661" y="200"/>
                  </a:cubicBezTo>
                  <a:cubicBezTo>
                    <a:pt x="660" y="197"/>
                    <a:pt x="658" y="195"/>
                    <a:pt x="655" y="194"/>
                  </a:cubicBezTo>
                  <a:cubicBezTo>
                    <a:pt x="653" y="193"/>
                    <a:pt x="650" y="192"/>
                    <a:pt x="647" y="193"/>
                  </a:cubicBezTo>
                  <a:cubicBezTo>
                    <a:pt x="644" y="194"/>
                    <a:pt x="628" y="200"/>
                    <a:pt x="613" y="205"/>
                  </a:cubicBezTo>
                  <a:cubicBezTo>
                    <a:pt x="610" y="199"/>
                    <a:pt x="606" y="192"/>
                    <a:pt x="602" y="186"/>
                  </a:cubicBezTo>
                  <a:cubicBezTo>
                    <a:pt x="614" y="176"/>
                    <a:pt x="627" y="165"/>
                    <a:pt x="629" y="163"/>
                  </a:cubicBezTo>
                  <a:cubicBezTo>
                    <a:pt x="632" y="161"/>
                    <a:pt x="633" y="158"/>
                    <a:pt x="633" y="156"/>
                  </a:cubicBezTo>
                  <a:cubicBezTo>
                    <a:pt x="633" y="153"/>
                    <a:pt x="633" y="150"/>
                    <a:pt x="631" y="147"/>
                  </a:cubicBezTo>
                  <a:cubicBezTo>
                    <a:pt x="629" y="145"/>
                    <a:pt x="627" y="143"/>
                    <a:pt x="624" y="142"/>
                  </a:cubicBezTo>
                  <a:cubicBezTo>
                    <a:pt x="621" y="142"/>
                    <a:pt x="618" y="142"/>
                    <a:pt x="616" y="143"/>
                  </a:cubicBezTo>
                  <a:cubicBezTo>
                    <a:pt x="613" y="145"/>
                    <a:pt x="598" y="153"/>
                    <a:pt x="585" y="161"/>
                  </a:cubicBezTo>
                  <a:cubicBezTo>
                    <a:pt x="580" y="155"/>
                    <a:pt x="576" y="150"/>
                    <a:pt x="571" y="144"/>
                  </a:cubicBezTo>
                  <a:cubicBezTo>
                    <a:pt x="580" y="132"/>
                    <a:pt x="591" y="119"/>
                    <a:pt x="593" y="117"/>
                  </a:cubicBezTo>
                  <a:cubicBezTo>
                    <a:pt x="595" y="114"/>
                    <a:pt x="596" y="111"/>
                    <a:pt x="596" y="109"/>
                  </a:cubicBezTo>
                  <a:cubicBezTo>
                    <a:pt x="595" y="106"/>
                    <a:pt x="594" y="103"/>
                    <a:pt x="592" y="101"/>
                  </a:cubicBezTo>
                  <a:cubicBezTo>
                    <a:pt x="590" y="99"/>
                    <a:pt x="587" y="97"/>
                    <a:pt x="584" y="97"/>
                  </a:cubicBezTo>
                  <a:cubicBezTo>
                    <a:pt x="582" y="97"/>
                    <a:pt x="579" y="98"/>
                    <a:pt x="576" y="100"/>
                  </a:cubicBezTo>
                  <a:cubicBezTo>
                    <a:pt x="574" y="102"/>
                    <a:pt x="561" y="113"/>
                    <a:pt x="549" y="122"/>
                  </a:cubicBezTo>
                  <a:cubicBezTo>
                    <a:pt x="543" y="117"/>
                    <a:pt x="538" y="113"/>
                    <a:pt x="532" y="108"/>
                  </a:cubicBezTo>
                  <a:cubicBezTo>
                    <a:pt x="540" y="95"/>
                    <a:pt x="548" y="80"/>
                    <a:pt x="550" y="77"/>
                  </a:cubicBezTo>
                  <a:cubicBezTo>
                    <a:pt x="551" y="75"/>
                    <a:pt x="551" y="72"/>
                    <a:pt x="551" y="69"/>
                  </a:cubicBezTo>
                  <a:cubicBezTo>
                    <a:pt x="550" y="66"/>
                    <a:pt x="548" y="64"/>
                    <a:pt x="546" y="62"/>
                  </a:cubicBezTo>
                  <a:cubicBezTo>
                    <a:pt x="543" y="60"/>
                    <a:pt x="540" y="59"/>
                    <a:pt x="538" y="60"/>
                  </a:cubicBezTo>
                  <a:cubicBezTo>
                    <a:pt x="535" y="60"/>
                    <a:pt x="532" y="61"/>
                    <a:pt x="530" y="63"/>
                  </a:cubicBezTo>
                  <a:cubicBezTo>
                    <a:pt x="528" y="66"/>
                    <a:pt x="517" y="79"/>
                    <a:pt x="507" y="90"/>
                  </a:cubicBezTo>
                  <a:cubicBezTo>
                    <a:pt x="501" y="87"/>
                    <a:pt x="494" y="83"/>
                    <a:pt x="488" y="79"/>
                  </a:cubicBezTo>
                  <a:cubicBezTo>
                    <a:pt x="493" y="65"/>
                    <a:pt x="499" y="49"/>
                    <a:pt x="500" y="46"/>
                  </a:cubicBezTo>
                  <a:cubicBezTo>
                    <a:pt x="501" y="43"/>
                    <a:pt x="500" y="40"/>
                    <a:pt x="499" y="38"/>
                  </a:cubicBezTo>
                  <a:cubicBezTo>
                    <a:pt x="498" y="35"/>
                    <a:pt x="496" y="33"/>
                    <a:pt x="493" y="32"/>
                  </a:cubicBezTo>
                  <a:cubicBezTo>
                    <a:pt x="491" y="30"/>
                    <a:pt x="488" y="30"/>
                    <a:pt x="485" y="31"/>
                  </a:cubicBezTo>
                  <a:cubicBezTo>
                    <a:pt x="482" y="32"/>
                    <a:pt x="480" y="33"/>
                    <a:pt x="478" y="36"/>
                  </a:cubicBezTo>
                  <a:cubicBezTo>
                    <a:pt x="476" y="39"/>
                    <a:pt x="468" y="53"/>
                    <a:pt x="460" y="66"/>
                  </a:cubicBezTo>
                  <a:cubicBezTo>
                    <a:pt x="453" y="64"/>
                    <a:pt x="446" y="61"/>
                    <a:pt x="439" y="59"/>
                  </a:cubicBezTo>
                  <a:cubicBezTo>
                    <a:pt x="442" y="44"/>
                    <a:pt x="445" y="27"/>
                    <a:pt x="445" y="24"/>
                  </a:cubicBezTo>
                  <a:cubicBezTo>
                    <a:pt x="446" y="21"/>
                    <a:pt x="445" y="18"/>
                    <a:pt x="443" y="16"/>
                  </a:cubicBezTo>
                  <a:cubicBezTo>
                    <a:pt x="442" y="13"/>
                    <a:pt x="439" y="12"/>
                    <a:pt x="436" y="11"/>
                  </a:cubicBezTo>
                  <a:cubicBezTo>
                    <a:pt x="434" y="10"/>
                    <a:pt x="431" y="10"/>
                    <a:pt x="428" y="12"/>
                  </a:cubicBezTo>
                  <a:cubicBezTo>
                    <a:pt x="425" y="13"/>
                    <a:pt x="423" y="15"/>
                    <a:pt x="422" y="18"/>
                  </a:cubicBezTo>
                  <a:cubicBezTo>
                    <a:pt x="421" y="21"/>
                    <a:pt x="415" y="37"/>
                    <a:pt x="410" y="51"/>
                  </a:cubicBezTo>
                  <a:cubicBezTo>
                    <a:pt x="403" y="49"/>
                    <a:pt x="395" y="48"/>
                    <a:pt x="388" y="47"/>
                  </a:cubicBezTo>
                  <a:cubicBezTo>
                    <a:pt x="388" y="32"/>
                    <a:pt x="388" y="15"/>
                    <a:pt x="388" y="12"/>
                  </a:cubicBezTo>
                  <a:cubicBezTo>
                    <a:pt x="388" y="9"/>
                    <a:pt x="387" y="6"/>
                    <a:pt x="385" y="4"/>
                  </a:cubicBezTo>
                  <a:cubicBezTo>
                    <a:pt x="382" y="2"/>
                    <a:pt x="380" y="0"/>
                    <a:pt x="377" y="0"/>
                  </a:cubicBezTo>
                  <a:cubicBezTo>
                    <a:pt x="374" y="0"/>
                    <a:pt x="371" y="1"/>
                    <a:pt x="369" y="2"/>
                  </a:cubicBezTo>
                  <a:cubicBezTo>
                    <a:pt x="366" y="4"/>
                    <a:pt x="364" y="7"/>
                    <a:pt x="364" y="10"/>
                  </a:cubicBezTo>
                  <a:cubicBezTo>
                    <a:pt x="363" y="13"/>
                    <a:pt x="360" y="30"/>
                    <a:pt x="358" y="45"/>
                  </a:cubicBezTo>
                  <a:cubicBezTo>
                    <a:pt x="350" y="44"/>
                    <a:pt x="343" y="44"/>
                    <a:pt x="336" y="45"/>
                  </a:cubicBezTo>
                  <a:cubicBezTo>
                    <a:pt x="333" y="30"/>
                    <a:pt x="330" y="13"/>
                    <a:pt x="329" y="10"/>
                  </a:cubicBezTo>
                  <a:cubicBezTo>
                    <a:pt x="329" y="7"/>
                    <a:pt x="327" y="4"/>
                    <a:pt x="324" y="2"/>
                  </a:cubicBezTo>
                  <a:cubicBezTo>
                    <a:pt x="322" y="1"/>
                    <a:pt x="319" y="0"/>
                    <a:pt x="316" y="0"/>
                  </a:cubicBezTo>
                  <a:cubicBezTo>
                    <a:pt x="313" y="0"/>
                    <a:pt x="311" y="2"/>
                    <a:pt x="309" y="4"/>
                  </a:cubicBezTo>
                  <a:cubicBezTo>
                    <a:pt x="307" y="6"/>
                    <a:pt x="305" y="9"/>
                    <a:pt x="305" y="12"/>
                  </a:cubicBezTo>
                  <a:cubicBezTo>
                    <a:pt x="305" y="15"/>
                    <a:pt x="305" y="32"/>
                    <a:pt x="305" y="47"/>
                  </a:cubicBezTo>
                  <a:cubicBezTo>
                    <a:pt x="298" y="48"/>
                    <a:pt x="290" y="49"/>
                    <a:pt x="283" y="51"/>
                  </a:cubicBezTo>
                  <a:cubicBezTo>
                    <a:pt x="278" y="37"/>
                    <a:pt x="272" y="21"/>
                    <a:pt x="271" y="18"/>
                  </a:cubicBezTo>
                  <a:cubicBezTo>
                    <a:pt x="270" y="15"/>
                    <a:pt x="268" y="13"/>
                    <a:pt x="265" y="12"/>
                  </a:cubicBezTo>
                  <a:cubicBezTo>
                    <a:pt x="263" y="10"/>
                    <a:pt x="260" y="10"/>
                    <a:pt x="257" y="11"/>
                  </a:cubicBezTo>
                  <a:cubicBezTo>
                    <a:pt x="254" y="12"/>
                    <a:pt x="251" y="13"/>
                    <a:pt x="250" y="16"/>
                  </a:cubicBezTo>
                  <a:cubicBezTo>
                    <a:pt x="248" y="18"/>
                    <a:pt x="247" y="21"/>
                    <a:pt x="248" y="24"/>
                  </a:cubicBezTo>
                  <a:cubicBezTo>
                    <a:pt x="248" y="27"/>
                    <a:pt x="251" y="44"/>
                    <a:pt x="254" y="59"/>
                  </a:cubicBezTo>
                  <a:cubicBezTo>
                    <a:pt x="247" y="61"/>
                    <a:pt x="240" y="64"/>
                    <a:pt x="233" y="66"/>
                  </a:cubicBezTo>
                  <a:cubicBezTo>
                    <a:pt x="225" y="53"/>
                    <a:pt x="217" y="39"/>
                    <a:pt x="215" y="36"/>
                  </a:cubicBezTo>
                  <a:cubicBezTo>
                    <a:pt x="214" y="33"/>
                    <a:pt x="211" y="32"/>
                    <a:pt x="208" y="31"/>
                  </a:cubicBezTo>
                  <a:cubicBezTo>
                    <a:pt x="205" y="30"/>
                    <a:pt x="203" y="30"/>
                    <a:pt x="200" y="32"/>
                  </a:cubicBezTo>
                  <a:cubicBezTo>
                    <a:pt x="197" y="33"/>
                    <a:pt x="195" y="35"/>
                    <a:pt x="194" y="38"/>
                  </a:cubicBezTo>
                  <a:cubicBezTo>
                    <a:pt x="193" y="40"/>
                    <a:pt x="192" y="43"/>
                    <a:pt x="193" y="46"/>
                  </a:cubicBezTo>
                  <a:cubicBezTo>
                    <a:pt x="194" y="49"/>
                    <a:pt x="200" y="65"/>
                    <a:pt x="205" y="79"/>
                  </a:cubicBezTo>
                  <a:cubicBezTo>
                    <a:pt x="199" y="83"/>
                    <a:pt x="192" y="87"/>
                    <a:pt x="186" y="90"/>
                  </a:cubicBezTo>
                  <a:cubicBezTo>
                    <a:pt x="176" y="79"/>
                    <a:pt x="165" y="66"/>
                    <a:pt x="163" y="63"/>
                  </a:cubicBezTo>
                  <a:cubicBezTo>
                    <a:pt x="161" y="61"/>
                    <a:pt x="158" y="60"/>
                    <a:pt x="156" y="60"/>
                  </a:cubicBezTo>
                  <a:cubicBezTo>
                    <a:pt x="153" y="59"/>
                    <a:pt x="150" y="60"/>
                    <a:pt x="147" y="62"/>
                  </a:cubicBezTo>
                  <a:cubicBezTo>
                    <a:pt x="145" y="64"/>
                    <a:pt x="143" y="66"/>
                    <a:pt x="142" y="69"/>
                  </a:cubicBezTo>
                  <a:cubicBezTo>
                    <a:pt x="142" y="72"/>
                    <a:pt x="142" y="75"/>
                    <a:pt x="143" y="77"/>
                  </a:cubicBezTo>
                  <a:cubicBezTo>
                    <a:pt x="145" y="80"/>
                    <a:pt x="153" y="95"/>
                    <a:pt x="161" y="108"/>
                  </a:cubicBezTo>
                  <a:cubicBezTo>
                    <a:pt x="155" y="113"/>
                    <a:pt x="150" y="117"/>
                    <a:pt x="144" y="122"/>
                  </a:cubicBezTo>
                  <a:cubicBezTo>
                    <a:pt x="132" y="113"/>
                    <a:pt x="119" y="102"/>
                    <a:pt x="117" y="100"/>
                  </a:cubicBezTo>
                  <a:cubicBezTo>
                    <a:pt x="114" y="98"/>
                    <a:pt x="112" y="97"/>
                    <a:pt x="109" y="97"/>
                  </a:cubicBezTo>
                  <a:cubicBezTo>
                    <a:pt x="106" y="97"/>
                    <a:pt x="103" y="99"/>
                    <a:pt x="101" y="101"/>
                  </a:cubicBezTo>
                  <a:cubicBezTo>
                    <a:pt x="99" y="103"/>
                    <a:pt x="98" y="106"/>
                    <a:pt x="97" y="109"/>
                  </a:cubicBezTo>
                  <a:cubicBezTo>
                    <a:pt x="97" y="111"/>
                    <a:pt x="98" y="114"/>
                    <a:pt x="100" y="117"/>
                  </a:cubicBezTo>
                  <a:cubicBezTo>
                    <a:pt x="102" y="119"/>
                    <a:pt x="113" y="132"/>
                    <a:pt x="122" y="144"/>
                  </a:cubicBezTo>
                  <a:cubicBezTo>
                    <a:pt x="117" y="150"/>
                    <a:pt x="113" y="155"/>
                    <a:pt x="108" y="161"/>
                  </a:cubicBezTo>
                  <a:cubicBezTo>
                    <a:pt x="95" y="153"/>
                    <a:pt x="80" y="145"/>
                    <a:pt x="77" y="143"/>
                  </a:cubicBezTo>
                  <a:cubicBezTo>
                    <a:pt x="75" y="142"/>
                    <a:pt x="72" y="142"/>
                    <a:pt x="69" y="142"/>
                  </a:cubicBezTo>
                  <a:cubicBezTo>
                    <a:pt x="66" y="143"/>
                    <a:pt x="64" y="145"/>
                    <a:pt x="62" y="147"/>
                  </a:cubicBezTo>
                  <a:cubicBezTo>
                    <a:pt x="60" y="150"/>
                    <a:pt x="60" y="153"/>
                    <a:pt x="60" y="156"/>
                  </a:cubicBezTo>
                  <a:cubicBezTo>
                    <a:pt x="60" y="158"/>
                    <a:pt x="61" y="161"/>
                    <a:pt x="64" y="163"/>
                  </a:cubicBezTo>
                  <a:cubicBezTo>
                    <a:pt x="66" y="165"/>
                    <a:pt x="79" y="176"/>
                    <a:pt x="91" y="186"/>
                  </a:cubicBezTo>
                  <a:cubicBezTo>
                    <a:pt x="87" y="192"/>
                    <a:pt x="83" y="199"/>
                    <a:pt x="80" y="205"/>
                  </a:cubicBezTo>
                  <a:cubicBezTo>
                    <a:pt x="65" y="200"/>
                    <a:pt x="49" y="194"/>
                    <a:pt x="46" y="193"/>
                  </a:cubicBezTo>
                  <a:cubicBezTo>
                    <a:pt x="43" y="192"/>
                    <a:pt x="40" y="193"/>
                    <a:pt x="38" y="194"/>
                  </a:cubicBezTo>
                  <a:cubicBezTo>
                    <a:pt x="35" y="195"/>
                    <a:pt x="33" y="197"/>
                    <a:pt x="32" y="200"/>
                  </a:cubicBezTo>
                  <a:cubicBezTo>
                    <a:pt x="30" y="203"/>
                    <a:pt x="30" y="206"/>
                    <a:pt x="31" y="208"/>
                  </a:cubicBezTo>
                  <a:cubicBezTo>
                    <a:pt x="32" y="211"/>
                    <a:pt x="34" y="214"/>
                    <a:pt x="36" y="215"/>
                  </a:cubicBezTo>
                  <a:cubicBezTo>
                    <a:pt x="39" y="217"/>
                    <a:pt x="54" y="225"/>
                    <a:pt x="67" y="233"/>
                  </a:cubicBezTo>
                  <a:cubicBezTo>
                    <a:pt x="64" y="240"/>
                    <a:pt x="61" y="247"/>
                    <a:pt x="59" y="254"/>
                  </a:cubicBezTo>
                  <a:cubicBezTo>
                    <a:pt x="44" y="251"/>
                    <a:pt x="28" y="248"/>
                    <a:pt x="24" y="248"/>
                  </a:cubicBezTo>
                  <a:cubicBezTo>
                    <a:pt x="21" y="247"/>
                    <a:pt x="18" y="248"/>
                    <a:pt x="16" y="250"/>
                  </a:cubicBezTo>
                  <a:cubicBezTo>
                    <a:pt x="14" y="251"/>
                    <a:pt x="12" y="254"/>
                    <a:pt x="11" y="257"/>
                  </a:cubicBezTo>
                  <a:cubicBezTo>
                    <a:pt x="10" y="260"/>
                    <a:pt x="11" y="263"/>
                    <a:pt x="12" y="265"/>
                  </a:cubicBezTo>
                  <a:cubicBezTo>
                    <a:pt x="13" y="268"/>
                    <a:pt x="15" y="270"/>
                    <a:pt x="18" y="271"/>
                  </a:cubicBezTo>
                  <a:cubicBezTo>
                    <a:pt x="21" y="272"/>
                    <a:pt x="37" y="278"/>
                    <a:pt x="51" y="283"/>
                  </a:cubicBezTo>
                  <a:cubicBezTo>
                    <a:pt x="50" y="291"/>
                    <a:pt x="48" y="298"/>
                    <a:pt x="47" y="305"/>
                  </a:cubicBezTo>
                  <a:cubicBezTo>
                    <a:pt x="32" y="305"/>
                    <a:pt x="15" y="305"/>
                    <a:pt x="12" y="305"/>
                  </a:cubicBezTo>
                  <a:cubicBezTo>
                    <a:pt x="9" y="305"/>
                    <a:pt x="6" y="307"/>
                    <a:pt x="4" y="309"/>
                  </a:cubicBezTo>
                  <a:cubicBezTo>
                    <a:pt x="2" y="311"/>
                    <a:pt x="1" y="313"/>
                    <a:pt x="1" y="317"/>
                  </a:cubicBezTo>
                  <a:cubicBezTo>
                    <a:pt x="0" y="320"/>
                    <a:pt x="1" y="322"/>
                    <a:pt x="3" y="325"/>
                  </a:cubicBezTo>
                  <a:cubicBezTo>
                    <a:pt x="4" y="327"/>
                    <a:pt x="7" y="329"/>
                    <a:pt x="10" y="329"/>
                  </a:cubicBezTo>
                  <a:cubicBezTo>
                    <a:pt x="13" y="330"/>
                    <a:pt x="30" y="333"/>
                    <a:pt x="45" y="336"/>
                  </a:cubicBezTo>
                  <a:cubicBezTo>
                    <a:pt x="44" y="343"/>
                    <a:pt x="44" y="350"/>
                    <a:pt x="45" y="358"/>
                  </a:cubicBezTo>
                  <a:cubicBezTo>
                    <a:pt x="30" y="361"/>
                    <a:pt x="13" y="364"/>
                    <a:pt x="10" y="364"/>
                  </a:cubicBezTo>
                  <a:cubicBezTo>
                    <a:pt x="7" y="365"/>
                    <a:pt x="4" y="367"/>
                    <a:pt x="3" y="369"/>
                  </a:cubicBezTo>
                  <a:cubicBezTo>
                    <a:pt x="1" y="371"/>
                    <a:pt x="0" y="374"/>
                    <a:pt x="1" y="377"/>
                  </a:cubicBezTo>
                  <a:cubicBezTo>
                    <a:pt x="1" y="380"/>
                    <a:pt x="2" y="383"/>
                    <a:pt x="4" y="385"/>
                  </a:cubicBezTo>
                  <a:cubicBezTo>
                    <a:pt x="6" y="387"/>
                    <a:pt x="9" y="388"/>
                    <a:pt x="12" y="388"/>
                  </a:cubicBezTo>
                  <a:cubicBezTo>
                    <a:pt x="15" y="388"/>
                    <a:pt x="32" y="388"/>
                    <a:pt x="47" y="388"/>
                  </a:cubicBezTo>
                  <a:cubicBezTo>
                    <a:pt x="48" y="396"/>
                    <a:pt x="50" y="403"/>
                    <a:pt x="51" y="410"/>
                  </a:cubicBezTo>
                  <a:cubicBezTo>
                    <a:pt x="37" y="415"/>
                    <a:pt x="21" y="421"/>
                    <a:pt x="18" y="423"/>
                  </a:cubicBezTo>
                  <a:cubicBezTo>
                    <a:pt x="15" y="424"/>
                    <a:pt x="13" y="426"/>
                    <a:pt x="12" y="428"/>
                  </a:cubicBezTo>
                  <a:cubicBezTo>
                    <a:pt x="11" y="431"/>
                    <a:pt x="10" y="434"/>
                    <a:pt x="11" y="437"/>
                  </a:cubicBezTo>
                  <a:cubicBezTo>
                    <a:pt x="12" y="440"/>
                    <a:pt x="14" y="442"/>
                    <a:pt x="16" y="444"/>
                  </a:cubicBezTo>
                  <a:cubicBezTo>
                    <a:pt x="18" y="445"/>
                    <a:pt x="21" y="446"/>
                    <a:pt x="24" y="446"/>
                  </a:cubicBezTo>
                  <a:cubicBezTo>
                    <a:pt x="28" y="445"/>
                    <a:pt x="44" y="442"/>
                    <a:pt x="59" y="440"/>
                  </a:cubicBezTo>
                  <a:cubicBezTo>
                    <a:pt x="61" y="447"/>
                    <a:pt x="64" y="454"/>
                    <a:pt x="67" y="461"/>
                  </a:cubicBezTo>
                  <a:cubicBezTo>
                    <a:pt x="54" y="468"/>
                    <a:pt x="39" y="477"/>
                    <a:pt x="36" y="479"/>
                  </a:cubicBezTo>
                  <a:cubicBezTo>
                    <a:pt x="34" y="480"/>
                    <a:pt x="32" y="483"/>
                    <a:pt x="31" y="485"/>
                  </a:cubicBezTo>
                  <a:cubicBezTo>
                    <a:pt x="30" y="488"/>
                    <a:pt x="30" y="491"/>
                    <a:pt x="32" y="494"/>
                  </a:cubicBezTo>
                  <a:cubicBezTo>
                    <a:pt x="33" y="497"/>
                    <a:pt x="35" y="499"/>
                    <a:pt x="38" y="500"/>
                  </a:cubicBezTo>
                  <a:cubicBezTo>
                    <a:pt x="40" y="501"/>
                    <a:pt x="43" y="501"/>
                    <a:pt x="46" y="500"/>
                  </a:cubicBezTo>
                  <a:cubicBezTo>
                    <a:pt x="49" y="499"/>
                    <a:pt x="65" y="494"/>
                    <a:pt x="80" y="488"/>
                  </a:cubicBezTo>
                  <a:cubicBezTo>
                    <a:pt x="83" y="495"/>
                    <a:pt x="87" y="501"/>
                    <a:pt x="91" y="508"/>
                  </a:cubicBezTo>
                  <a:cubicBezTo>
                    <a:pt x="79" y="517"/>
                    <a:pt x="66" y="528"/>
                    <a:pt x="64" y="531"/>
                  </a:cubicBezTo>
                  <a:cubicBezTo>
                    <a:pt x="61" y="533"/>
                    <a:pt x="60" y="535"/>
                    <a:pt x="60" y="538"/>
                  </a:cubicBezTo>
                  <a:cubicBezTo>
                    <a:pt x="60" y="541"/>
                    <a:pt x="60" y="544"/>
                    <a:pt x="62" y="546"/>
                  </a:cubicBezTo>
                  <a:cubicBezTo>
                    <a:pt x="64" y="549"/>
                    <a:pt x="66" y="551"/>
                    <a:pt x="69" y="551"/>
                  </a:cubicBezTo>
                  <a:cubicBezTo>
                    <a:pt x="72" y="552"/>
                    <a:pt x="75" y="552"/>
                    <a:pt x="77" y="550"/>
                  </a:cubicBezTo>
                  <a:cubicBezTo>
                    <a:pt x="80" y="549"/>
                    <a:pt x="95" y="540"/>
                    <a:pt x="108" y="533"/>
                  </a:cubicBezTo>
                  <a:cubicBezTo>
                    <a:pt x="113" y="538"/>
                    <a:pt x="117" y="544"/>
                    <a:pt x="122" y="550"/>
                  </a:cubicBezTo>
                  <a:cubicBezTo>
                    <a:pt x="113" y="561"/>
                    <a:pt x="102" y="574"/>
                    <a:pt x="100" y="577"/>
                  </a:cubicBezTo>
                  <a:cubicBezTo>
                    <a:pt x="98" y="579"/>
                    <a:pt x="97" y="582"/>
                    <a:pt x="97" y="585"/>
                  </a:cubicBezTo>
                  <a:cubicBezTo>
                    <a:pt x="98" y="588"/>
                    <a:pt x="99" y="591"/>
                    <a:pt x="101" y="593"/>
                  </a:cubicBezTo>
                  <a:cubicBezTo>
                    <a:pt x="103" y="595"/>
                    <a:pt x="106" y="596"/>
                    <a:pt x="109" y="596"/>
                  </a:cubicBezTo>
                  <a:cubicBezTo>
                    <a:pt x="112" y="597"/>
                    <a:pt x="114" y="596"/>
                    <a:pt x="117" y="594"/>
                  </a:cubicBezTo>
                  <a:cubicBezTo>
                    <a:pt x="119" y="592"/>
                    <a:pt x="132" y="581"/>
                    <a:pt x="144" y="571"/>
                  </a:cubicBezTo>
                  <a:cubicBezTo>
                    <a:pt x="150" y="576"/>
                    <a:pt x="155" y="581"/>
                    <a:pt x="161" y="586"/>
                  </a:cubicBezTo>
                  <a:cubicBezTo>
                    <a:pt x="153" y="599"/>
                    <a:pt x="145" y="613"/>
                    <a:pt x="143" y="616"/>
                  </a:cubicBezTo>
                  <a:cubicBezTo>
                    <a:pt x="142" y="619"/>
                    <a:pt x="142" y="622"/>
                    <a:pt x="142" y="625"/>
                  </a:cubicBezTo>
                  <a:cubicBezTo>
                    <a:pt x="143" y="628"/>
                    <a:pt x="145" y="630"/>
                    <a:pt x="147" y="632"/>
                  </a:cubicBezTo>
                  <a:cubicBezTo>
                    <a:pt x="150" y="634"/>
                    <a:pt x="153" y="634"/>
                    <a:pt x="156" y="634"/>
                  </a:cubicBezTo>
                  <a:cubicBezTo>
                    <a:pt x="158" y="634"/>
                    <a:pt x="161" y="632"/>
                    <a:pt x="163" y="630"/>
                  </a:cubicBezTo>
                  <a:cubicBezTo>
                    <a:pt x="165" y="628"/>
                    <a:pt x="176" y="615"/>
                    <a:pt x="186" y="603"/>
                  </a:cubicBezTo>
                  <a:cubicBezTo>
                    <a:pt x="192" y="607"/>
                    <a:pt x="199" y="611"/>
                    <a:pt x="205" y="614"/>
                  </a:cubicBezTo>
                  <a:cubicBezTo>
                    <a:pt x="200" y="629"/>
                    <a:pt x="194" y="644"/>
                    <a:pt x="193" y="648"/>
                  </a:cubicBezTo>
                  <a:cubicBezTo>
                    <a:pt x="192" y="650"/>
                    <a:pt x="193" y="654"/>
                    <a:pt x="194" y="656"/>
                  </a:cubicBezTo>
                  <a:cubicBezTo>
                    <a:pt x="195" y="659"/>
                    <a:pt x="197" y="661"/>
                    <a:pt x="200" y="662"/>
                  </a:cubicBezTo>
                  <a:cubicBezTo>
                    <a:pt x="203" y="663"/>
                    <a:pt x="205" y="664"/>
                    <a:pt x="208" y="663"/>
                  </a:cubicBezTo>
                  <a:cubicBezTo>
                    <a:pt x="211" y="662"/>
                    <a:pt x="214" y="660"/>
                    <a:pt x="215" y="658"/>
                  </a:cubicBezTo>
                  <a:cubicBezTo>
                    <a:pt x="217" y="655"/>
                    <a:pt x="225" y="640"/>
                    <a:pt x="233" y="627"/>
                  </a:cubicBezTo>
                  <a:cubicBezTo>
                    <a:pt x="240" y="630"/>
                    <a:pt x="247" y="633"/>
                    <a:pt x="254" y="635"/>
                  </a:cubicBezTo>
                  <a:cubicBezTo>
                    <a:pt x="251" y="650"/>
                    <a:pt x="248" y="666"/>
                    <a:pt x="248" y="670"/>
                  </a:cubicBezTo>
                  <a:cubicBezTo>
                    <a:pt x="247" y="673"/>
                    <a:pt x="248" y="676"/>
                    <a:pt x="250" y="678"/>
                  </a:cubicBezTo>
                  <a:cubicBezTo>
                    <a:pt x="251" y="680"/>
                    <a:pt x="254" y="682"/>
                    <a:pt x="257" y="683"/>
                  </a:cubicBezTo>
                  <a:cubicBezTo>
                    <a:pt x="260" y="684"/>
                    <a:pt x="263" y="683"/>
                    <a:pt x="265" y="682"/>
                  </a:cubicBezTo>
                  <a:cubicBezTo>
                    <a:pt x="268" y="681"/>
                    <a:pt x="270" y="679"/>
                    <a:pt x="271" y="676"/>
                  </a:cubicBezTo>
                  <a:cubicBezTo>
                    <a:pt x="272" y="673"/>
                    <a:pt x="278" y="657"/>
                    <a:pt x="283" y="643"/>
                  </a:cubicBezTo>
                  <a:cubicBezTo>
                    <a:pt x="290" y="644"/>
                    <a:pt x="298" y="645"/>
                    <a:pt x="305" y="646"/>
                  </a:cubicBezTo>
                  <a:cubicBezTo>
                    <a:pt x="305" y="662"/>
                    <a:pt x="305" y="679"/>
                    <a:pt x="305" y="682"/>
                  </a:cubicBezTo>
                  <a:cubicBezTo>
                    <a:pt x="305" y="685"/>
                    <a:pt x="307" y="688"/>
                    <a:pt x="309" y="690"/>
                  </a:cubicBezTo>
                  <a:cubicBezTo>
                    <a:pt x="311" y="692"/>
                    <a:pt x="313" y="693"/>
                    <a:pt x="316" y="693"/>
                  </a:cubicBezTo>
                  <a:cubicBezTo>
                    <a:pt x="319" y="694"/>
                    <a:pt x="322" y="693"/>
                    <a:pt x="324" y="691"/>
                  </a:cubicBezTo>
                  <a:cubicBezTo>
                    <a:pt x="327" y="690"/>
                    <a:pt x="329" y="687"/>
                    <a:pt x="329" y="684"/>
                  </a:cubicBezTo>
                  <a:cubicBezTo>
                    <a:pt x="330" y="681"/>
                    <a:pt x="333" y="664"/>
                    <a:pt x="336" y="649"/>
                  </a:cubicBezTo>
                  <a:cubicBezTo>
                    <a:pt x="343" y="649"/>
                    <a:pt x="350" y="649"/>
                    <a:pt x="358" y="649"/>
                  </a:cubicBezTo>
                  <a:cubicBezTo>
                    <a:pt x="360" y="664"/>
                    <a:pt x="363" y="681"/>
                    <a:pt x="364" y="684"/>
                  </a:cubicBezTo>
                  <a:cubicBezTo>
                    <a:pt x="364" y="687"/>
                    <a:pt x="366" y="690"/>
                    <a:pt x="369" y="691"/>
                  </a:cubicBezTo>
                  <a:cubicBezTo>
                    <a:pt x="371" y="693"/>
                    <a:pt x="374" y="694"/>
                    <a:pt x="377" y="693"/>
                  </a:cubicBezTo>
                  <a:cubicBezTo>
                    <a:pt x="380" y="693"/>
                    <a:pt x="383" y="692"/>
                    <a:pt x="385" y="690"/>
                  </a:cubicBezTo>
                  <a:cubicBezTo>
                    <a:pt x="387" y="688"/>
                    <a:pt x="388" y="685"/>
                    <a:pt x="388" y="682"/>
                  </a:cubicBezTo>
                  <a:cubicBezTo>
                    <a:pt x="388" y="679"/>
                    <a:pt x="388" y="662"/>
                    <a:pt x="388" y="646"/>
                  </a:cubicBezTo>
                  <a:cubicBezTo>
                    <a:pt x="395" y="645"/>
                    <a:pt x="403" y="644"/>
                    <a:pt x="410" y="643"/>
                  </a:cubicBezTo>
                  <a:cubicBezTo>
                    <a:pt x="415" y="657"/>
                    <a:pt x="421" y="673"/>
                    <a:pt x="422" y="676"/>
                  </a:cubicBezTo>
                  <a:cubicBezTo>
                    <a:pt x="423" y="679"/>
                    <a:pt x="425" y="681"/>
                    <a:pt x="428" y="682"/>
                  </a:cubicBezTo>
                  <a:cubicBezTo>
                    <a:pt x="431" y="683"/>
                    <a:pt x="434" y="684"/>
                    <a:pt x="436" y="683"/>
                  </a:cubicBezTo>
                  <a:cubicBezTo>
                    <a:pt x="439" y="682"/>
                    <a:pt x="442" y="680"/>
                    <a:pt x="443" y="678"/>
                  </a:cubicBezTo>
                  <a:cubicBezTo>
                    <a:pt x="445" y="676"/>
                    <a:pt x="446" y="673"/>
                    <a:pt x="445" y="670"/>
                  </a:cubicBezTo>
                  <a:cubicBezTo>
                    <a:pt x="445" y="666"/>
                    <a:pt x="442" y="650"/>
                    <a:pt x="439" y="635"/>
                  </a:cubicBezTo>
                  <a:cubicBezTo>
                    <a:pt x="446" y="633"/>
                    <a:pt x="453" y="630"/>
                    <a:pt x="460" y="627"/>
                  </a:cubicBezTo>
                  <a:cubicBezTo>
                    <a:pt x="468" y="640"/>
                    <a:pt x="476" y="655"/>
                    <a:pt x="478" y="658"/>
                  </a:cubicBezTo>
                  <a:cubicBezTo>
                    <a:pt x="480" y="660"/>
                    <a:pt x="482" y="662"/>
                    <a:pt x="485" y="663"/>
                  </a:cubicBezTo>
                  <a:cubicBezTo>
                    <a:pt x="488" y="664"/>
                    <a:pt x="491" y="663"/>
                    <a:pt x="493" y="662"/>
                  </a:cubicBezTo>
                  <a:cubicBezTo>
                    <a:pt x="496" y="661"/>
                    <a:pt x="498" y="659"/>
                    <a:pt x="499" y="656"/>
                  </a:cubicBezTo>
                  <a:cubicBezTo>
                    <a:pt x="500" y="654"/>
                    <a:pt x="501" y="650"/>
                    <a:pt x="500" y="648"/>
                  </a:cubicBezTo>
                  <a:cubicBezTo>
                    <a:pt x="499" y="644"/>
                    <a:pt x="493" y="629"/>
                    <a:pt x="488" y="614"/>
                  </a:cubicBezTo>
                  <a:cubicBezTo>
                    <a:pt x="494" y="611"/>
                    <a:pt x="501" y="607"/>
                    <a:pt x="507" y="603"/>
                  </a:cubicBezTo>
                  <a:cubicBezTo>
                    <a:pt x="517" y="615"/>
                    <a:pt x="528" y="628"/>
                    <a:pt x="530" y="630"/>
                  </a:cubicBezTo>
                  <a:cubicBezTo>
                    <a:pt x="532" y="632"/>
                    <a:pt x="535" y="634"/>
                    <a:pt x="538" y="634"/>
                  </a:cubicBezTo>
                  <a:cubicBezTo>
                    <a:pt x="540" y="634"/>
                    <a:pt x="543" y="634"/>
                    <a:pt x="546" y="632"/>
                  </a:cubicBezTo>
                  <a:cubicBezTo>
                    <a:pt x="548" y="630"/>
                    <a:pt x="550" y="628"/>
                    <a:pt x="551" y="625"/>
                  </a:cubicBezTo>
                  <a:cubicBezTo>
                    <a:pt x="551" y="622"/>
                    <a:pt x="551" y="619"/>
                    <a:pt x="550" y="616"/>
                  </a:cubicBezTo>
                  <a:cubicBezTo>
                    <a:pt x="548" y="613"/>
                    <a:pt x="540" y="599"/>
                    <a:pt x="532" y="586"/>
                  </a:cubicBezTo>
                  <a:cubicBezTo>
                    <a:pt x="538" y="581"/>
                    <a:pt x="543" y="576"/>
                    <a:pt x="549" y="571"/>
                  </a:cubicBezTo>
                  <a:cubicBezTo>
                    <a:pt x="561" y="581"/>
                    <a:pt x="574" y="592"/>
                    <a:pt x="576" y="594"/>
                  </a:cubicBezTo>
                  <a:close/>
                  <a:moveTo>
                    <a:pt x="192" y="502"/>
                  </a:moveTo>
                  <a:cubicBezTo>
                    <a:pt x="107" y="416"/>
                    <a:pt x="107" y="278"/>
                    <a:pt x="192" y="192"/>
                  </a:cubicBezTo>
                  <a:cubicBezTo>
                    <a:pt x="277" y="107"/>
                    <a:pt x="416" y="107"/>
                    <a:pt x="501" y="192"/>
                  </a:cubicBezTo>
                  <a:cubicBezTo>
                    <a:pt x="586" y="278"/>
                    <a:pt x="586" y="416"/>
                    <a:pt x="501" y="502"/>
                  </a:cubicBezTo>
                  <a:cubicBezTo>
                    <a:pt x="416" y="587"/>
                    <a:pt x="277" y="587"/>
                    <a:pt x="192" y="502"/>
                  </a:cubicBezTo>
                  <a:close/>
                </a:path>
              </a:pathLst>
            </a:custGeom>
            <a:solidFill>
              <a:srgbClr val="ED6B55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8" name="îsḷîḑê">
              <a:extLst>
                <a:ext uri="{FF2B5EF4-FFF2-40B4-BE49-F238E27FC236}">
                  <a16:creationId xmlns:a16="http://schemas.microsoft.com/office/drawing/2014/main" id="{8464FC65-7E3A-86A1-2907-0F8731DCCFB7}"/>
                </a:ext>
              </a:extLst>
            </p:cNvPr>
            <p:cNvSpPr/>
            <p:nvPr/>
          </p:nvSpPr>
          <p:spPr bwMode="auto">
            <a:xfrm>
              <a:off x="4291812" y="2910054"/>
              <a:ext cx="589660" cy="589660"/>
            </a:xfrm>
            <a:custGeom>
              <a:avLst/>
              <a:gdLst/>
              <a:ahLst/>
              <a:cxnLst>
                <a:cxn ang="0">
                  <a:pos x="275" y="195"/>
                </a:cxn>
                <a:cxn ang="0">
                  <a:pos x="195" y="25"/>
                </a:cxn>
                <a:cxn ang="0">
                  <a:pos x="25" y="105"/>
                </a:cxn>
                <a:cxn ang="0">
                  <a:pos x="105" y="275"/>
                </a:cxn>
                <a:cxn ang="0">
                  <a:pos x="275" y="195"/>
                </a:cxn>
                <a:cxn ang="0">
                  <a:pos x="112" y="255"/>
                </a:cxn>
                <a:cxn ang="0">
                  <a:pos x="74" y="231"/>
                </a:cxn>
                <a:cxn ang="0">
                  <a:pos x="122" y="191"/>
                </a:cxn>
                <a:cxn ang="0">
                  <a:pos x="133" y="197"/>
                </a:cxn>
                <a:cxn ang="0">
                  <a:pos x="191" y="178"/>
                </a:cxn>
                <a:cxn ang="0">
                  <a:pos x="250" y="199"/>
                </a:cxn>
                <a:cxn ang="0">
                  <a:pos x="112" y="255"/>
                </a:cxn>
                <a:cxn ang="0">
                  <a:pos x="173" y="159"/>
                </a:cxn>
                <a:cxn ang="0">
                  <a:pos x="142" y="173"/>
                </a:cxn>
                <a:cxn ang="0">
                  <a:pos x="127" y="142"/>
                </a:cxn>
                <a:cxn ang="0">
                  <a:pos x="158" y="127"/>
                </a:cxn>
                <a:cxn ang="0">
                  <a:pos x="173" y="159"/>
                </a:cxn>
                <a:cxn ang="0">
                  <a:pos x="258" y="175"/>
                </a:cxn>
                <a:cxn ang="0">
                  <a:pos x="200" y="153"/>
                </a:cxn>
                <a:cxn ang="0">
                  <a:pos x="167" y="103"/>
                </a:cxn>
                <a:cxn ang="0">
                  <a:pos x="155" y="101"/>
                </a:cxn>
                <a:cxn ang="0">
                  <a:pos x="144" y="39"/>
                </a:cxn>
                <a:cxn ang="0">
                  <a:pos x="188" y="45"/>
                </a:cxn>
                <a:cxn ang="0">
                  <a:pos x="258" y="175"/>
                </a:cxn>
                <a:cxn ang="0">
                  <a:pos x="46" y="113"/>
                </a:cxn>
                <a:cxn ang="0">
                  <a:pos x="118" y="44"/>
                </a:cxn>
                <a:cxn ang="0">
                  <a:pos x="129" y="105"/>
                </a:cxn>
                <a:cxn ang="0">
                  <a:pos x="103" y="133"/>
                </a:cxn>
                <a:cxn ang="0">
                  <a:pos x="105" y="171"/>
                </a:cxn>
                <a:cxn ang="0">
                  <a:pos x="57" y="211"/>
                </a:cxn>
                <a:cxn ang="0">
                  <a:pos x="46" y="113"/>
                </a:cxn>
              </a:cxnLst>
              <a:rect l="0" t="0" r="r" b="b"/>
              <a:pathLst>
                <a:path w="300" h="300">
                  <a:moveTo>
                    <a:pt x="275" y="195"/>
                  </a:moveTo>
                  <a:cubicBezTo>
                    <a:pt x="300" y="126"/>
                    <a:pt x="264" y="50"/>
                    <a:pt x="195" y="25"/>
                  </a:cubicBezTo>
                  <a:cubicBezTo>
                    <a:pt x="126" y="0"/>
                    <a:pt x="50" y="36"/>
                    <a:pt x="25" y="105"/>
                  </a:cubicBezTo>
                  <a:cubicBezTo>
                    <a:pt x="0" y="174"/>
                    <a:pt x="36" y="251"/>
                    <a:pt x="105" y="275"/>
                  </a:cubicBezTo>
                  <a:cubicBezTo>
                    <a:pt x="174" y="300"/>
                    <a:pt x="250" y="264"/>
                    <a:pt x="275" y="195"/>
                  </a:cubicBezTo>
                  <a:close/>
                  <a:moveTo>
                    <a:pt x="112" y="255"/>
                  </a:moveTo>
                  <a:cubicBezTo>
                    <a:pt x="98" y="250"/>
                    <a:pt x="85" y="241"/>
                    <a:pt x="74" y="231"/>
                  </a:cubicBezTo>
                  <a:cubicBezTo>
                    <a:pt x="122" y="191"/>
                    <a:pt x="122" y="191"/>
                    <a:pt x="122" y="191"/>
                  </a:cubicBezTo>
                  <a:cubicBezTo>
                    <a:pt x="125" y="193"/>
                    <a:pt x="129" y="195"/>
                    <a:pt x="133" y="197"/>
                  </a:cubicBezTo>
                  <a:cubicBezTo>
                    <a:pt x="155" y="205"/>
                    <a:pt x="179" y="196"/>
                    <a:pt x="191" y="178"/>
                  </a:cubicBezTo>
                  <a:cubicBezTo>
                    <a:pt x="250" y="199"/>
                    <a:pt x="250" y="199"/>
                    <a:pt x="250" y="199"/>
                  </a:cubicBezTo>
                  <a:cubicBezTo>
                    <a:pt x="225" y="249"/>
                    <a:pt x="166" y="274"/>
                    <a:pt x="112" y="255"/>
                  </a:cubicBezTo>
                  <a:close/>
                  <a:moveTo>
                    <a:pt x="173" y="159"/>
                  </a:moveTo>
                  <a:cubicBezTo>
                    <a:pt x="169" y="171"/>
                    <a:pt x="155" y="178"/>
                    <a:pt x="142" y="173"/>
                  </a:cubicBezTo>
                  <a:cubicBezTo>
                    <a:pt x="129" y="169"/>
                    <a:pt x="122" y="155"/>
                    <a:pt x="127" y="142"/>
                  </a:cubicBezTo>
                  <a:cubicBezTo>
                    <a:pt x="131" y="129"/>
                    <a:pt x="145" y="122"/>
                    <a:pt x="158" y="127"/>
                  </a:cubicBezTo>
                  <a:cubicBezTo>
                    <a:pt x="171" y="131"/>
                    <a:pt x="178" y="146"/>
                    <a:pt x="173" y="159"/>
                  </a:cubicBezTo>
                  <a:close/>
                  <a:moveTo>
                    <a:pt x="258" y="175"/>
                  </a:moveTo>
                  <a:cubicBezTo>
                    <a:pt x="200" y="153"/>
                    <a:pt x="200" y="153"/>
                    <a:pt x="200" y="153"/>
                  </a:cubicBezTo>
                  <a:cubicBezTo>
                    <a:pt x="201" y="132"/>
                    <a:pt x="188" y="111"/>
                    <a:pt x="167" y="103"/>
                  </a:cubicBezTo>
                  <a:cubicBezTo>
                    <a:pt x="163" y="102"/>
                    <a:pt x="159" y="101"/>
                    <a:pt x="155" y="101"/>
                  </a:cubicBezTo>
                  <a:cubicBezTo>
                    <a:pt x="144" y="39"/>
                    <a:pt x="144" y="39"/>
                    <a:pt x="144" y="39"/>
                  </a:cubicBezTo>
                  <a:cubicBezTo>
                    <a:pt x="158" y="38"/>
                    <a:pt x="173" y="40"/>
                    <a:pt x="188" y="45"/>
                  </a:cubicBezTo>
                  <a:cubicBezTo>
                    <a:pt x="241" y="65"/>
                    <a:pt x="271" y="121"/>
                    <a:pt x="258" y="175"/>
                  </a:cubicBezTo>
                  <a:close/>
                  <a:moveTo>
                    <a:pt x="46" y="113"/>
                  </a:moveTo>
                  <a:cubicBezTo>
                    <a:pt x="58" y="78"/>
                    <a:pt x="86" y="53"/>
                    <a:pt x="118" y="44"/>
                  </a:cubicBezTo>
                  <a:cubicBezTo>
                    <a:pt x="129" y="105"/>
                    <a:pt x="129" y="105"/>
                    <a:pt x="129" y="105"/>
                  </a:cubicBezTo>
                  <a:cubicBezTo>
                    <a:pt x="117" y="110"/>
                    <a:pt x="108" y="120"/>
                    <a:pt x="103" y="133"/>
                  </a:cubicBezTo>
                  <a:cubicBezTo>
                    <a:pt x="99" y="146"/>
                    <a:pt x="100" y="159"/>
                    <a:pt x="105" y="171"/>
                  </a:cubicBezTo>
                  <a:cubicBezTo>
                    <a:pt x="57" y="211"/>
                    <a:pt x="57" y="211"/>
                    <a:pt x="57" y="211"/>
                  </a:cubicBezTo>
                  <a:cubicBezTo>
                    <a:pt x="39" y="183"/>
                    <a:pt x="33" y="147"/>
                    <a:pt x="46" y="113"/>
                  </a:cubicBez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ïṥļîḋe">
              <a:extLst>
                <a:ext uri="{FF2B5EF4-FFF2-40B4-BE49-F238E27FC236}">
                  <a16:creationId xmlns:a16="http://schemas.microsoft.com/office/drawing/2014/main" id="{79115E01-5AC6-5159-E7ED-E2C85B3C4352}"/>
                </a:ext>
              </a:extLst>
            </p:cNvPr>
            <p:cNvSpPr/>
            <p:nvPr/>
          </p:nvSpPr>
          <p:spPr bwMode="auto">
            <a:xfrm>
              <a:off x="7458565" y="4005606"/>
              <a:ext cx="105120" cy="85410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3" y="39"/>
                </a:cxn>
                <a:cxn ang="0">
                  <a:pos x="6" y="23"/>
                </a:cxn>
                <a:cxn ang="0">
                  <a:pos x="19" y="14"/>
                </a:cxn>
                <a:cxn ang="0">
                  <a:pos x="20" y="13"/>
                </a:cxn>
                <a:cxn ang="0">
                  <a:pos x="34" y="4"/>
                </a:cxn>
                <a:cxn ang="0">
                  <a:pos x="50" y="6"/>
                </a:cxn>
                <a:cxn ang="0">
                  <a:pos x="47" y="22"/>
                </a:cxn>
                <a:cxn ang="0">
                  <a:pos x="33" y="31"/>
                </a:cxn>
                <a:cxn ang="0">
                  <a:pos x="33" y="32"/>
                </a:cxn>
                <a:cxn ang="0">
                  <a:pos x="19" y="42"/>
                </a:cxn>
                <a:cxn ang="0">
                  <a:pos x="12" y="44"/>
                </a:cxn>
              </a:cxnLst>
              <a:rect l="0" t="0" r="r" b="b"/>
              <a:pathLst>
                <a:path w="53" h="44">
                  <a:moveTo>
                    <a:pt x="12" y="44"/>
                  </a:moveTo>
                  <a:cubicBezTo>
                    <a:pt x="9" y="44"/>
                    <a:pt x="5" y="42"/>
                    <a:pt x="3" y="39"/>
                  </a:cubicBezTo>
                  <a:cubicBezTo>
                    <a:pt x="0" y="34"/>
                    <a:pt x="1" y="27"/>
                    <a:pt x="6" y="23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3"/>
                    <a:pt x="20" y="13"/>
                  </a:cubicBezTo>
                  <a:cubicBezTo>
                    <a:pt x="25" y="10"/>
                    <a:pt x="29" y="7"/>
                    <a:pt x="34" y="4"/>
                  </a:cubicBezTo>
                  <a:cubicBezTo>
                    <a:pt x="39" y="0"/>
                    <a:pt x="46" y="1"/>
                    <a:pt x="50" y="6"/>
                  </a:cubicBezTo>
                  <a:cubicBezTo>
                    <a:pt x="53" y="11"/>
                    <a:pt x="52" y="18"/>
                    <a:pt x="47" y="22"/>
                  </a:cubicBezTo>
                  <a:cubicBezTo>
                    <a:pt x="43" y="25"/>
                    <a:pt x="38" y="28"/>
                    <a:pt x="33" y="31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7" y="43"/>
                    <a:pt x="15" y="44"/>
                    <a:pt x="12" y="4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îṣľíḓè">
              <a:extLst>
                <a:ext uri="{FF2B5EF4-FFF2-40B4-BE49-F238E27FC236}">
                  <a16:creationId xmlns:a16="http://schemas.microsoft.com/office/drawing/2014/main" id="{BA0CC620-58E1-574F-E04E-AB4346AB16E7}"/>
                </a:ext>
              </a:extLst>
            </p:cNvPr>
            <p:cNvSpPr/>
            <p:nvPr/>
          </p:nvSpPr>
          <p:spPr bwMode="auto">
            <a:xfrm>
              <a:off x="4405145" y="2570055"/>
              <a:ext cx="3050135" cy="3227526"/>
            </a:xfrm>
            <a:custGeom>
              <a:avLst/>
              <a:gdLst/>
              <a:ahLst/>
              <a:cxnLst>
                <a:cxn ang="0">
                  <a:pos x="253" y="1627"/>
                </a:cxn>
                <a:cxn ang="0">
                  <a:pos x="311" y="1628"/>
                </a:cxn>
                <a:cxn ang="0">
                  <a:pos x="148" y="1594"/>
                </a:cxn>
                <a:cxn ang="0">
                  <a:pos x="363" y="1579"/>
                </a:cxn>
                <a:cxn ang="0">
                  <a:pos x="80" y="1576"/>
                </a:cxn>
                <a:cxn ang="0">
                  <a:pos x="387" y="1576"/>
                </a:cxn>
                <a:cxn ang="0">
                  <a:pos x="64" y="1554"/>
                </a:cxn>
                <a:cxn ang="0">
                  <a:pos x="64" y="1554"/>
                </a:cxn>
                <a:cxn ang="0">
                  <a:pos x="459" y="1540"/>
                </a:cxn>
                <a:cxn ang="0">
                  <a:pos x="542" y="1482"/>
                </a:cxn>
                <a:cxn ang="0">
                  <a:pos x="29" y="1450"/>
                </a:cxn>
                <a:cxn ang="0">
                  <a:pos x="584" y="1425"/>
                </a:cxn>
                <a:cxn ang="0">
                  <a:pos x="0" y="1396"/>
                </a:cxn>
                <a:cxn ang="0">
                  <a:pos x="12" y="1431"/>
                </a:cxn>
                <a:cxn ang="0">
                  <a:pos x="625" y="1425"/>
                </a:cxn>
                <a:cxn ang="0">
                  <a:pos x="708" y="1367"/>
                </a:cxn>
                <a:cxn ang="0">
                  <a:pos x="27" y="1309"/>
                </a:cxn>
                <a:cxn ang="0">
                  <a:pos x="751" y="1310"/>
                </a:cxn>
                <a:cxn ang="0">
                  <a:pos x="779" y="1290"/>
                </a:cxn>
                <a:cxn ang="0">
                  <a:pos x="32" y="1299"/>
                </a:cxn>
                <a:cxn ang="0">
                  <a:pos x="841" y="1272"/>
                </a:cxn>
                <a:cxn ang="0">
                  <a:pos x="841" y="1272"/>
                </a:cxn>
                <a:cxn ang="0">
                  <a:pos x="80" y="1235"/>
                </a:cxn>
                <a:cxn ang="0">
                  <a:pos x="930" y="1213"/>
                </a:cxn>
                <a:cxn ang="0">
                  <a:pos x="989" y="1158"/>
                </a:cxn>
                <a:cxn ang="0">
                  <a:pos x="109" y="1135"/>
                </a:cxn>
                <a:cxn ang="0">
                  <a:pos x="1001" y="1136"/>
                </a:cxn>
                <a:cxn ang="0">
                  <a:pos x="129" y="1120"/>
                </a:cxn>
                <a:cxn ang="0">
                  <a:pos x="1063" y="1118"/>
                </a:cxn>
                <a:cxn ang="0">
                  <a:pos x="1063" y="1118"/>
                </a:cxn>
                <a:cxn ang="0">
                  <a:pos x="1125" y="1078"/>
                </a:cxn>
                <a:cxn ang="0">
                  <a:pos x="194" y="1027"/>
                </a:cxn>
                <a:cxn ang="0">
                  <a:pos x="1211" y="1004"/>
                </a:cxn>
                <a:cxn ang="0">
                  <a:pos x="206" y="956"/>
                </a:cxn>
                <a:cxn ang="0">
                  <a:pos x="1223" y="982"/>
                </a:cxn>
                <a:cxn ang="0">
                  <a:pos x="1276" y="959"/>
                </a:cxn>
                <a:cxn ang="0">
                  <a:pos x="232" y="944"/>
                </a:cxn>
                <a:cxn ang="0">
                  <a:pos x="232" y="944"/>
                </a:cxn>
                <a:cxn ang="0">
                  <a:pos x="1347" y="924"/>
                </a:cxn>
                <a:cxn ang="0">
                  <a:pos x="1430" y="866"/>
                </a:cxn>
                <a:cxn ang="0">
                  <a:pos x="287" y="833"/>
                </a:cxn>
                <a:cxn ang="0">
                  <a:pos x="1473" y="809"/>
                </a:cxn>
                <a:cxn ang="0">
                  <a:pos x="288" y="808"/>
                </a:cxn>
                <a:cxn ang="0">
                  <a:pos x="1498" y="805"/>
                </a:cxn>
                <a:cxn ang="0">
                  <a:pos x="330" y="766"/>
                </a:cxn>
                <a:cxn ang="0">
                  <a:pos x="330" y="766"/>
                </a:cxn>
                <a:cxn ang="0">
                  <a:pos x="373" y="700"/>
                </a:cxn>
                <a:cxn ang="0">
                  <a:pos x="421" y="611"/>
                </a:cxn>
                <a:cxn ang="0">
                  <a:pos x="450" y="537"/>
                </a:cxn>
                <a:cxn ang="0">
                  <a:pos x="467" y="482"/>
                </a:cxn>
                <a:cxn ang="0">
                  <a:pos x="483" y="452"/>
                </a:cxn>
                <a:cxn ang="0">
                  <a:pos x="520" y="408"/>
                </a:cxn>
                <a:cxn ang="0">
                  <a:pos x="558" y="350"/>
                </a:cxn>
                <a:cxn ang="0">
                  <a:pos x="558" y="350"/>
                </a:cxn>
                <a:cxn ang="0">
                  <a:pos x="601" y="285"/>
                </a:cxn>
                <a:cxn ang="0">
                  <a:pos x="650" y="196"/>
                </a:cxn>
                <a:cxn ang="0">
                  <a:pos x="678" y="121"/>
                </a:cxn>
                <a:cxn ang="0">
                  <a:pos x="695" y="66"/>
                </a:cxn>
                <a:cxn ang="0">
                  <a:pos x="711" y="37"/>
                </a:cxn>
              </a:cxnLst>
              <a:rect l="0" t="0" r="r" b="b"/>
              <a:pathLst>
                <a:path w="1548" h="1638">
                  <a:moveTo>
                    <a:pt x="241" y="1638"/>
                  </a:moveTo>
                  <a:cubicBezTo>
                    <a:pt x="241" y="1638"/>
                    <a:pt x="241" y="1638"/>
                    <a:pt x="241" y="1638"/>
                  </a:cubicBezTo>
                  <a:cubicBezTo>
                    <a:pt x="229" y="1638"/>
                    <a:pt x="217" y="1637"/>
                    <a:pt x="206" y="1635"/>
                  </a:cubicBezTo>
                  <a:cubicBezTo>
                    <a:pt x="200" y="1634"/>
                    <a:pt x="195" y="1629"/>
                    <a:pt x="196" y="1623"/>
                  </a:cubicBezTo>
                  <a:cubicBezTo>
                    <a:pt x="197" y="1616"/>
                    <a:pt x="203" y="1612"/>
                    <a:pt x="209" y="1613"/>
                  </a:cubicBezTo>
                  <a:cubicBezTo>
                    <a:pt x="220" y="1615"/>
                    <a:pt x="230" y="1615"/>
                    <a:pt x="241" y="1615"/>
                  </a:cubicBezTo>
                  <a:cubicBezTo>
                    <a:pt x="247" y="1615"/>
                    <a:pt x="253" y="1621"/>
                    <a:pt x="253" y="1627"/>
                  </a:cubicBezTo>
                  <a:cubicBezTo>
                    <a:pt x="252" y="1633"/>
                    <a:pt x="247" y="1638"/>
                    <a:pt x="241" y="1638"/>
                  </a:cubicBezTo>
                  <a:close/>
                  <a:moveTo>
                    <a:pt x="275" y="1636"/>
                  </a:moveTo>
                  <a:cubicBezTo>
                    <a:pt x="269" y="1636"/>
                    <a:pt x="264" y="1632"/>
                    <a:pt x="264" y="1626"/>
                  </a:cubicBezTo>
                  <a:cubicBezTo>
                    <a:pt x="263" y="1620"/>
                    <a:pt x="267" y="1614"/>
                    <a:pt x="273" y="1613"/>
                  </a:cubicBezTo>
                  <a:cubicBezTo>
                    <a:pt x="284" y="1612"/>
                    <a:pt x="294" y="1609"/>
                    <a:pt x="305" y="1606"/>
                  </a:cubicBezTo>
                  <a:cubicBezTo>
                    <a:pt x="311" y="1604"/>
                    <a:pt x="317" y="1608"/>
                    <a:pt x="319" y="1614"/>
                  </a:cubicBezTo>
                  <a:cubicBezTo>
                    <a:pt x="320" y="1620"/>
                    <a:pt x="317" y="1626"/>
                    <a:pt x="311" y="1628"/>
                  </a:cubicBezTo>
                  <a:cubicBezTo>
                    <a:pt x="300" y="1631"/>
                    <a:pt x="288" y="1634"/>
                    <a:pt x="276" y="1636"/>
                  </a:cubicBezTo>
                  <a:cubicBezTo>
                    <a:pt x="276" y="1636"/>
                    <a:pt x="275" y="1636"/>
                    <a:pt x="275" y="1636"/>
                  </a:cubicBezTo>
                  <a:close/>
                  <a:moveTo>
                    <a:pt x="175" y="1628"/>
                  </a:moveTo>
                  <a:cubicBezTo>
                    <a:pt x="174" y="1628"/>
                    <a:pt x="172" y="1628"/>
                    <a:pt x="171" y="1628"/>
                  </a:cubicBezTo>
                  <a:cubicBezTo>
                    <a:pt x="160" y="1624"/>
                    <a:pt x="149" y="1620"/>
                    <a:pt x="138" y="1615"/>
                  </a:cubicBezTo>
                  <a:cubicBezTo>
                    <a:pt x="133" y="1612"/>
                    <a:pt x="130" y="1605"/>
                    <a:pt x="133" y="1600"/>
                  </a:cubicBezTo>
                  <a:cubicBezTo>
                    <a:pt x="136" y="1594"/>
                    <a:pt x="142" y="1592"/>
                    <a:pt x="148" y="1594"/>
                  </a:cubicBezTo>
                  <a:cubicBezTo>
                    <a:pt x="158" y="1599"/>
                    <a:pt x="168" y="1603"/>
                    <a:pt x="178" y="1606"/>
                  </a:cubicBezTo>
                  <a:cubicBezTo>
                    <a:pt x="184" y="1608"/>
                    <a:pt x="187" y="1614"/>
                    <a:pt x="185" y="1620"/>
                  </a:cubicBezTo>
                  <a:cubicBezTo>
                    <a:pt x="184" y="1625"/>
                    <a:pt x="179" y="1628"/>
                    <a:pt x="175" y="1628"/>
                  </a:cubicBezTo>
                  <a:close/>
                  <a:moveTo>
                    <a:pt x="339" y="1616"/>
                  </a:moveTo>
                  <a:cubicBezTo>
                    <a:pt x="335" y="1616"/>
                    <a:pt x="331" y="1614"/>
                    <a:pt x="329" y="1610"/>
                  </a:cubicBezTo>
                  <a:cubicBezTo>
                    <a:pt x="326" y="1604"/>
                    <a:pt x="329" y="1597"/>
                    <a:pt x="335" y="1595"/>
                  </a:cubicBezTo>
                  <a:cubicBezTo>
                    <a:pt x="344" y="1590"/>
                    <a:pt x="354" y="1585"/>
                    <a:pt x="363" y="1579"/>
                  </a:cubicBezTo>
                  <a:cubicBezTo>
                    <a:pt x="368" y="1576"/>
                    <a:pt x="375" y="1577"/>
                    <a:pt x="378" y="1582"/>
                  </a:cubicBezTo>
                  <a:cubicBezTo>
                    <a:pt x="382" y="1588"/>
                    <a:pt x="380" y="1595"/>
                    <a:pt x="375" y="1598"/>
                  </a:cubicBezTo>
                  <a:cubicBezTo>
                    <a:pt x="365" y="1605"/>
                    <a:pt x="355" y="1610"/>
                    <a:pt x="344" y="1615"/>
                  </a:cubicBezTo>
                  <a:cubicBezTo>
                    <a:pt x="343" y="1616"/>
                    <a:pt x="341" y="1616"/>
                    <a:pt x="339" y="1616"/>
                  </a:cubicBezTo>
                  <a:close/>
                  <a:moveTo>
                    <a:pt x="114" y="1599"/>
                  </a:moveTo>
                  <a:cubicBezTo>
                    <a:pt x="112" y="1599"/>
                    <a:pt x="109" y="1599"/>
                    <a:pt x="107" y="1597"/>
                  </a:cubicBezTo>
                  <a:cubicBezTo>
                    <a:pt x="98" y="1591"/>
                    <a:pt x="88" y="1583"/>
                    <a:pt x="80" y="1576"/>
                  </a:cubicBezTo>
                  <a:cubicBezTo>
                    <a:pt x="75" y="1571"/>
                    <a:pt x="75" y="1564"/>
                    <a:pt x="79" y="1560"/>
                  </a:cubicBezTo>
                  <a:cubicBezTo>
                    <a:pt x="83" y="1555"/>
                    <a:pt x="90" y="1555"/>
                    <a:pt x="95" y="1559"/>
                  </a:cubicBezTo>
                  <a:cubicBezTo>
                    <a:pt x="103" y="1566"/>
                    <a:pt x="111" y="1573"/>
                    <a:pt x="120" y="1578"/>
                  </a:cubicBezTo>
                  <a:cubicBezTo>
                    <a:pt x="125" y="1582"/>
                    <a:pt x="127" y="1589"/>
                    <a:pt x="123" y="1594"/>
                  </a:cubicBezTo>
                  <a:cubicBezTo>
                    <a:pt x="121" y="1597"/>
                    <a:pt x="117" y="1599"/>
                    <a:pt x="114" y="1599"/>
                  </a:cubicBezTo>
                  <a:close/>
                  <a:moveTo>
                    <a:pt x="397" y="1581"/>
                  </a:moveTo>
                  <a:cubicBezTo>
                    <a:pt x="393" y="1581"/>
                    <a:pt x="389" y="1579"/>
                    <a:pt x="387" y="1576"/>
                  </a:cubicBezTo>
                  <a:cubicBezTo>
                    <a:pt x="384" y="1571"/>
                    <a:pt x="385" y="1564"/>
                    <a:pt x="390" y="1560"/>
                  </a:cubicBezTo>
                  <a:cubicBezTo>
                    <a:pt x="418" y="1541"/>
                    <a:pt x="418" y="1541"/>
                    <a:pt x="418" y="1541"/>
                  </a:cubicBezTo>
                  <a:cubicBezTo>
                    <a:pt x="423" y="1537"/>
                    <a:pt x="430" y="1539"/>
                    <a:pt x="434" y="1544"/>
                  </a:cubicBezTo>
                  <a:cubicBezTo>
                    <a:pt x="437" y="1549"/>
                    <a:pt x="436" y="1556"/>
                    <a:pt x="431" y="1559"/>
                  </a:cubicBezTo>
                  <a:cubicBezTo>
                    <a:pt x="403" y="1579"/>
                    <a:pt x="403" y="1579"/>
                    <a:pt x="403" y="1579"/>
                  </a:cubicBezTo>
                  <a:cubicBezTo>
                    <a:pt x="401" y="1580"/>
                    <a:pt x="399" y="1581"/>
                    <a:pt x="397" y="1581"/>
                  </a:cubicBezTo>
                  <a:close/>
                  <a:moveTo>
                    <a:pt x="64" y="1554"/>
                  </a:moveTo>
                  <a:cubicBezTo>
                    <a:pt x="61" y="1554"/>
                    <a:pt x="57" y="1553"/>
                    <a:pt x="55" y="1550"/>
                  </a:cubicBezTo>
                  <a:cubicBezTo>
                    <a:pt x="48" y="1541"/>
                    <a:pt x="41" y="1531"/>
                    <a:pt x="35" y="1521"/>
                  </a:cubicBezTo>
                  <a:cubicBezTo>
                    <a:pt x="31" y="1516"/>
                    <a:pt x="33" y="1509"/>
                    <a:pt x="38" y="1506"/>
                  </a:cubicBezTo>
                  <a:cubicBezTo>
                    <a:pt x="44" y="1502"/>
                    <a:pt x="51" y="1504"/>
                    <a:pt x="54" y="1509"/>
                  </a:cubicBezTo>
                  <a:cubicBezTo>
                    <a:pt x="60" y="1518"/>
                    <a:pt x="66" y="1527"/>
                    <a:pt x="73" y="1536"/>
                  </a:cubicBezTo>
                  <a:cubicBezTo>
                    <a:pt x="77" y="1540"/>
                    <a:pt x="76" y="1547"/>
                    <a:pt x="71" y="1551"/>
                  </a:cubicBezTo>
                  <a:cubicBezTo>
                    <a:pt x="69" y="1553"/>
                    <a:pt x="66" y="1554"/>
                    <a:pt x="64" y="1554"/>
                  </a:cubicBezTo>
                  <a:close/>
                  <a:moveTo>
                    <a:pt x="452" y="1542"/>
                  </a:moveTo>
                  <a:cubicBezTo>
                    <a:pt x="449" y="1542"/>
                    <a:pt x="445" y="1540"/>
                    <a:pt x="443" y="1537"/>
                  </a:cubicBezTo>
                  <a:cubicBezTo>
                    <a:pt x="439" y="1532"/>
                    <a:pt x="440" y="1525"/>
                    <a:pt x="446" y="1522"/>
                  </a:cubicBezTo>
                  <a:cubicBezTo>
                    <a:pt x="473" y="1502"/>
                    <a:pt x="473" y="1502"/>
                    <a:pt x="473" y="1502"/>
                  </a:cubicBezTo>
                  <a:cubicBezTo>
                    <a:pt x="479" y="1499"/>
                    <a:pt x="486" y="1500"/>
                    <a:pt x="489" y="1505"/>
                  </a:cubicBezTo>
                  <a:cubicBezTo>
                    <a:pt x="493" y="1510"/>
                    <a:pt x="491" y="1517"/>
                    <a:pt x="486" y="1521"/>
                  </a:cubicBezTo>
                  <a:cubicBezTo>
                    <a:pt x="459" y="1540"/>
                    <a:pt x="459" y="1540"/>
                    <a:pt x="459" y="1540"/>
                  </a:cubicBezTo>
                  <a:cubicBezTo>
                    <a:pt x="457" y="1542"/>
                    <a:pt x="454" y="1542"/>
                    <a:pt x="452" y="1542"/>
                  </a:cubicBezTo>
                  <a:close/>
                  <a:moveTo>
                    <a:pt x="508" y="1504"/>
                  </a:moveTo>
                  <a:cubicBezTo>
                    <a:pt x="504" y="1504"/>
                    <a:pt x="501" y="1502"/>
                    <a:pt x="498" y="1499"/>
                  </a:cubicBezTo>
                  <a:cubicBezTo>
                    <a:pt x="495" y="1494"/>
                    <a:pt x="496" y="1487"/>
                    <a:pt x="501" y="1483"/>
                  </a:cubicBezTo>
                  <a:cubicBezTo>
                    <a:pt x="529" y="1464"/>
                    <a:pt x="529" y="1464"/>
                    <a:pt x="529" y="1464"/>
                  </a:cubicBezTo>
                  <a:cubicBezTo>
                    <a:pt x="534" y="1460"/>
                    <a:pt x="541" y="1461"/>
                    <a:pt x="545" y="1467"/>
                  </a:cubicBezTo>
                  <a:cubicBezTo>
                    <a:pt x="548" y="1472"/>
                    <a:pt x="547" y="1479"/>
                    <a:pt x="542" y="1482"/>
                  </a:cubicBezTo>
                  <a:cubicBezTo>
                    <a:pt x="514" y="1502"/>
                    <a:pt x="514" y="1502"/>
                    <a:pt x="514" y="1502"/>
                  </a:cubicBezTo>
                  <a:cubicBezTo>
                    <a:pt x="512" y="1503"/>
                    <a:pt x="510" y="1504"/>
                    <a:pt x="508" y="1504"/>
                  </a:cubicBezTo>
                  <a:close/>
                  <a:moveTo>
                    <a:pt x="29" y="1497"/>
                  </a:moveTo>
                  <a:cubicBezTo>
                    <a:pt x="25" y="1497"/>
                    <a:pt x="20" y="1494"/>
                    <a:pt x="19" y="1490"/>
                  </a:cubicBezTo>
                  <a:cubicBezTo>
                    <a:pt x="14" y="1479"/>
                    <a:pt x="10" y="1467"/>
                    <a:pt x="7" y="1456"/>
                  </a:cubicBezTo>
                  <a:cubicBezTo>
                    <a:pt x="6" y="1450"/>
                    <a:pt x="9" y="1444"/>
                    <a:pt x="15" y="1442"/>
                  </a:cubicBezTo>
                  <a:cubicBezTo>
                    <a:pt x="21" y="1441"/>
                    <a:pt x="28" y="1444"/>
                    <a:pt x="29" y="1450"/>
                  </a:cubicBezTo>
                  <a:cubicBezTo>
                    <a:pt x="32" y="1461"/>
                    <a:pt x="35" y="1471"/>
                    <a:pt x="39" y="1481"/>
                  </a:cubicBezTo>
                  <a:cubicBezTo>
                    <a:pt x="42" y="1487"/>
                    <a:pt x="39" y="1493"/>
                    <a:pt x="33" y="1496"/>
                  </a:cubicBezTo>
                  <a:cubicBezTo>
                    <a:pt x="32" y="1496"/>
                    <a:pt x="30" y="1497"/>
                    <a:pt x="29" y="1497"/>
                  </a:cubicBezTo>
                  <a:close/>
                  <a:moveTo>
                    <a:pt x="563" y="1465"/>
                  </a:moveTo>
                  <a:cubicBezTo>
                    <a:pt x="560" y="1465"/>
                    <a:pt x="556" y="1463"/>
                    <a:pt x="554" y="1460"/>
                  </a:cubicBezTo>
                  <a:cubicBezTo>
                    <a:pt x="550" y="1455"/>
                    <a:pt x="552" y="1448"/>
                    <a:pt x="557" y="1444"/>
                  </a:cubicBezTo>
                  <a:cubicBezTo>
                    <a:pt x="584" y="1425"/>
                    <a:pt x="584" y="1425"/>
                    <a:pt x="584" y="1425"/>
                  </a:cubicBezTo>
                  <a:cubicBezTo>
                    <a:pt x="590" y="1422"/>
                    <a:pt x="597" y="1423"/>
                    <a:pt x="600" y="1428"/>
                  </a:cubicBezTo>
                  <a:cubicBezTo>
                    <a:pt x="604" y="1433"/>
                    <a:pt x="603" y="1440"/>
                    <a:pt x="597" y="1444"/>
                  </a:cubicBezTo>
                  <a:cubicBezTo>
                    <a:pt x="570" y="1463"/>
                    <a:pt x="570" y="1463"/>
                    <a:pt x="570" y="1463"/>
                  </a:cubicBezTo>
                  <a:cubicBezTo>
                    <a:pt x="568" y="1464"/>
                    <a:pt x="565" y="1465"/>
                    <a:pt x="563" y="1465"/>
                  </a:cubicBezTo>
                  <a:close/>
                  <a:moveTo>
                    <a:pt x="12" y="1431"/>
                  </a:moveTo>
                  <a:cubicBezTo>
                    <a:pt x="7" y="1431"/>
                    <a:pt x="2" y="1427"/>
                    <a:pt x="1" y="1421"/>
                  </a:cubicBezTo>
                  <a:cubicBezTo>
                    <a:pt x="0" y="1413"/>
                    <a:pt x="0" y="1404"/>
                    <a:pt x="0" y="1396"/>
                  </a:cubicBezTo>
                  <a:cubicBezTo>
                    <a:pt x="0" y="1392"/>
                    <a:pt x="0" y="1389"/>
                    <a:pt x="0" y="1386"/>
                  </a:cubicBezTo>
                  <a:cubicBezTo>
                    <a:pt x="0" y="1380"/>
                    <a:pt x="5" y="1375"/>
                    <a:pt x="12" y="1375"/>
                  </a:cubicBezTo>
                  <a:cubicBezTo>
                    <a:pt x="18" y="1375"/>
                    <a:pt x="23" y="1380"/>
                    <a:pt x="23" y="1387"/>
                  </a:cubicBezTo>
                  <a:cubicBezTo>
                    <a:pt x="22" y="1390"/>
                    <a:pt x="22" y="1393"/>
                    <a:pt x="22" y="1396"/>
                  </a:cubicBezTo>
                  <a:cubicBezTo>
                    <a:pt x="22" y="1403"/>
                    <a:pt x="23" y="1411"/>
                    <a:pt x="24" y="1419"/>
                  </a:cubicBezTo>
                  <a:cubicBezTo>
                    <a:pt x="24" y="1425"/>
                    <a:pt x="20" y="1431"/>
                    <a:pt x="13" y="1431"/>
                  </a:cubicBezTo>
                  <a:cubicBezTo>
                    <a:pt x="13" y="1431"/>
                    <a:pt x="13" y="1431"/>
                    <a:pt x="12" y="1431"/>
                  </a:cubicBezTo>
                  <a:close/>
                  <a:moveTo>
                    <a:pt x="619" y="1427"/>
                  </a:moveTo>
                  <a:cubicBezTo>
                    <a:pt x="615" y="1427"/>
                    <a:pt x="612" y="1425"/>
                    <a:pt x="609" y="1422"/>
                  </a:cubicBezTo>
                  <a:cubicBezTo>
                    <a:pt x="606" y="1417"/>
                    <a:pt x="607" y="1410"/>
                    <a:pt x="612" y="1406"/>
                  </a:cubicBezTo>
                  <a:cubicBezTo>
                    <a:pt x="640" y="1387"/>
                    <a:pt x="640" y="1387"/>
                    <a:pt x="640" y="1387"/>
                  </a:cubicBezTo>
                  <a:cubicBezTo>
                    <a:pt x="645" y="1383"/>
                    <a:pt x="652" y="1384"/>
                    <a:pt x="656" y="1390"/>
                  </a:cubicBezTo>
                  <a:cubicBezTo>
                    <a:pt x="659" y="1395"/>
                    <a:pt x="658" y="1402"/>
                    <a:pt x="653" y="1405"/>
                  </a:cubicBezTo>
                  <a:cubicBezTo>
                    <a:pt x="625" y="1425"/>
                    <a:pt x="625" y="1425"/>
                    <a:pt x="625" y="1425"/>
                  </a:cubicBezTo>
                  <a:cubicBezTo>
                    <a:pt x="623" y="1426"/>
                    <a:pt x="621" y="1427"/>
                    <a:pt x="619" y="1427"/>
                  </a:cubicBezTo>
                  <a:close/>
                  <a:moveTo>
                    <a:pt x="674" y="1388"/>
                  </a:moveTo>
                  <a:cubicBezTo>
                    <a:pt x="671" y="1388"/>
                    <a:pt x="667" y="1386"/>
                    <a:pt x="665" y="1383"/>
                  </a:cubicBezTo>
                  <a:cubicBezTo>
                    <a:pt x="661" y="1378"/>
                    <a:pt x="663" y="1371"/>
                    <a:pt x="668" y="1367"/>
                  </a:cubicBezTo>
                  <a:cubicBezTo>
                    <a:pt x="695" y="1348"/>
                    <a:pt x="695" y="1348"/>
                    <a:pt x="695" y="1348"/>
                  </a:cubicBezTo>
                  <a:cubicBezTo>
                    <a:pt x="701" y="1345"/>
                    <a:pt x="708" y="1346"/>
                    <a:pt x="711" y="1351"/>
                  </a:cubicBezTo>
                  <a:cubicBezTo>
                    <a:pt x="715" y="1356"/>
                    <a:pt x="714" y="1363"/>
                    <a:pt x="708" y="1367"/>
                  </a:cubicBezTo>
                  <a:cubicBezTo>
                    <a:pt x="681" y="1386"/>
                    <a:pt x="681" y="1386"/>
                    <a:pt x="681" y="1386"/>
                  </a:cubicBezTo>
                  <a:cubicBezTo>
                    <a:pt x="679" y="1387"/>
                    <a:pt x="676" y="1388"/>
                    <a:pt x="674" y="1388"/>
                  </a:cubicBezTo>
                  <a:close/>
                  <a:moveTo>
                    <a:pt x="15" y="1364"/>
                  </a:moveTo>
                  <a:cubicBezTo>
                    <a:pt x="14" y="1364"/>
                    <a:pt x="14" y="1364"/>
                    <a:pt x="13" y="1364"/>
                  </a:cubicBezTo>
                  <a:cubicBezTo>
                    <a:pt x="7" y="1363"/>
                    <a:pt x="3" y="1357"/>
                    <a:pt x="4" y="1351"/>
                  </a:cubicBezTo>
                  <a:cubicBezTo>
                    <a:pt x="6" y="1339"/>
                    <a:pt x="9" y="1327"/>
                    <a:pt x="13" y="1316"/>
                  </a:cubicBezTo>
                  <a:cubicBezTo>
                    <a:pt x="15" y="1310"/>
                    <a:pt x="21" y="1307"/>
                    <a:pt x="27" y="1309"/>
                  </a:cubicBezTo>
                  <a:cubicBezTo>
                    <a:pt x="33" y="1311"/>
                    <a:pt x="36" y="1318"/>
                    <a:pt x="34" y="1324"/>
                  </a:cubicBezTo>
                  <a:cubicBezTo>
                    <a:pt x="31" y="1334"/>
                    <a:pt x="28" y="1344"/>
                    <a:pt x="26" y="1355"/>
                  </a:cubicBezTo>
                  <a:cubicBezTo>
                    <a:pt x="25" y="1360"/>
                    <a:pt x="20" y="1364"/>
                    <a:pt x="15" y="1364"/>
                  </a:cubicBezTo>
                  <a:close/>
                  <a:moveTo>
                    <a:pt x="730" y="1350"/>
                  </a:moveTo>
                  <a:cubicBezTo>
                    <a:pt x="726" y="1350"/>
                    <a:pt x="723" y="1348"/>
                    <a:pt x="720" y="1345"/>
                  </a:cubicBezTo>
                  <a:cubicBezTo>
                    <a:pt x="717" y="1340"/>
                    <a:pt x="718" y="1332"/>
                    <a:pt x="723" y="1329"/>
                  </a:cubicBezTo>
                  <a:cubicBezTo>
                    <a:pt x="751" y="1310"/>
                    <a:pt x="751" y="1310"/>
                    <a:pt x="751" y="1310"/>
                  </a:cubicBezTo>
                  <a:cubicBezTo>
                    <a:pt x="756" y="1306"/>
                    <a:pt x="763" y="1307"/>
                    <a:pt x="767" y="1312"/>
                  </a:cubicBezTo>
                  <a:cubicBezTo>
                    <a:pt x="770" y="1318"/>
                    <a:pt x="769" y="1325"/>
                    <a:pt x="764" y="1328"/>
                  </a:cubicBezTo>
                  <a:cubicBezTo>
                    <a:pt x="736" y="1348"/>
                    <a:pt x="736" y="1348"/>
                    <a:pt x="736" y="1348"/>
                  </a:cubicBezTo>
                  <a:cubicBezTo>
                    <a:pt x="734" y="1349"/>
                    <a:pt x="732" y="1350"/>
                    <a:pt x="730" y="1350"/>
                  </a:cubicBezTo>
                  <a:close/>
                  <a:moveTo>
                    <a:pt x="785" y="1311"/>
                  </a:moveTo>
                  <a:cubicBezTo>
                    <a:pt x="782" y="1311"/>
                    <a:pt x="778" y="1309"/>
                    <a:pt x="776" y="1306"/>
                  </a:cubicBezTo>
                  <a:cubicBezTo>
                    <a:pt x="772" y="1301"/>
                    <a:pt x="774" y="1294"/>
                    <a:pt x="779" y="1290"/>
                  </a:cubicBezTo>
                  <a:cubicBezTo>
                    <a:pt x="807" y="1271"/>
                    <a:pt x="807" y="1271"/>
                    <a:pt x="807" y="1271"/>
                  </a:cubicBezTo>
                  <a:cubicBezTo>
                    <a:pt x="812" y="1268"/>
                    <a:pt x="819" y="1269"/>
                    <a:pt x="822" y="1274"/>
                  </a:cubicBezTo>
                  <a:cubicBezTo>
                    <a:pt x="826" y="1279"/>
                    <a:pt x="825" y="1286"/>
                    <a:pt x="819" y="1290"/>
                  </a:cubicBezTo>
                  <a:cubicBezTo>
                    <a:pt x="792" y="1309"/>
                    <a:pt x="792" y="1309"/>
                    <a:pt x="792" y="1309"/>
                  </a:cubicBezTo>
                  <a:cubicBezTo>
                    <a:pt x="790" y="1310"/>
                    <a:pt x="787" y="1311"/>
                    <a:pt x="785" y="1311"/>
                  </a:cubicBezTo>
                  <a:close/>
                  <a:moveTo>
                    <a:pt x="37" y="1300"/>
                  </a:moveTo>
                  <a:cubicBezTo>
                    <a:pt x="35" y="1300"/>
                    <a:pt x="33" y="1300"/>
                    <a:pt x="32" y="1299"/>
                  </a:cubicBezTo>
                  <a:cubicBezTo>
                    <a:pt x="26" y="1296"/>
                    <a:pt x="24" y="1289"/>
                    <a:pt x="27" y="1284"/>
                  </a:cubicBezTo>
                  <a:cubicBezTo>
                    <a:pt x="28" y="1281"/>
                    <a:pt x="34" y="1271"/>
                    <a:pt x="43" y="1254"/>
                  </a:cubicBezTo>
                  <a:cubicBezTo>
                    <a:pt x="46" y="1248"/>
                    <a:pt x="53" y="1246"/>
                    <a:pt x="59" y="1249"/>
                  </a:cubicBezTo>
                  <a:cubicBezTo>
                    <a:pt x="64" y="1252"/>
                    <a:pt x="66" y="1259"/>
                    <a:pt x="63" y="1264"/>
                  </a:cubicBezTo>
                  <a:cubicBezTo>
                    <a:pt x="54" y="1281"/>
                    <a:pt x="48" y="1292"/>
                    <a:pt x="47" y="1294"/>
                  </a:cubicBezTo>
                  <a:cubicBezTo>
                    <a:pt x="45" y="1298"/>
                    <a:pt x="41" y="1300"/>
                    <a:pt x="37" y="1300"/>
                  </a:cubicBezTo>
                  <a:close/>
                  <a:moveTo>
                    <a:pt x="841" y="1272"/>
                  </a:moveTo>
                  <a:cubicBezTo>
                    <a:pt x="837" y="1272"/>
                    <a:pt x="834" y="1271"/>
                    <a:pt x="831" y="1268"/>
                  </a:cubicBezTo>
                  <a:cubicBezTo>
                    <a:pt x="828" y="1262"/>
                    <a:pt x="829" y="1255"/>
                    <a:pt x="834" y="1252"/>
                  </a:cubicBezTo>
                  <a:cubicBezTo>
                    <a:pt x="862" y="1233"/>
                    <a:pt x="862" y="1233"/>
                    <a:pt x="862" y="1233"/>
                  </a:cubicBezTo>
                  <a:cubicBezTo>
                    <a:pt x="867" y="1229"/>
                    <a:pt x="874" y="1230"/>
                    <a:pt x="878" y="1235"/>
                  </a:cubicBezTo>
                  <a:cubicBezTo>
                    <a:pt x="881" y="1241"/>
                    <a:pt x="880" y="1248"/>
                    <a:pt x="875" y="1251"/>
                  </a:cubicBezTo>
                  <a:cubicBezTo>
                    <a:pt x="847" y="1270"/>
                    <a:pt x="847" y="1270"/>
                    <a:pt x="847" y="1270"/>
                  </a:cubicBezTo>
                  <a:cubicBezTo>
                    <a:pt x="845" y="1272"/>
                    <a:pt x="843" y="1272"/>
                    <a:pt x="841" y="1272"/>
                  </a:cubicBezTo>
                  <a:close/>
                  <a:moveTo>
                    <a:pt x="70" y="1241"/>
                  </a:moveTo>
                  <a:cubicBezTo>
                    <a:pt x="68" y="1241"/>
                    <a:pt x="66" y="1240"/>
                    <a:pt x="64" y="1239"/>
                  </a:cubicBezTo>
                  <a:cubicBezTo>
                    <a:pt x="59" y="1236"/>
                    <a:pt x="57" y="1229"/>
                    <a:pt x="60" y="1224"/>
                  </a:cubicBezTo>
                  <a:cubicBezTo>
                    <a:pt x="76" y="1194"/>
                    <a:pt x="76" y="1194"/>
                    <a:pt x="76" y="1194"/>
                  </a:cubicBezTo>
                  <a:cubicBezTo>
                    <a:pt x="79" y="1189"/>
                    <a:pt x="86" y="1187"/>
                    <a:pt x="91" y="1190"/>
                  </a:cubicBezTo>
                  <a:cubicBezTo>
                    <a:pt x="97" y="1193"/>
                    <a:pt x="99" y="1199"/>
                    <a:pt x="96" y="1205"/>
                  </a:cubicBezTo>
                  <a:cubicBezTo>
                    <a:pt x="80" y="1235"/>
                    <a:pt x="80" y="1235"/>
                    <a:pt x="80" y="1235"/>
                  </a:cubicBezTo>
                  <a:cubicBezTo>
                    <a:pt x="77" y="1238"/>
                    <a:pt x="74" y="1241"/>
                    <a:pt x="70" y="1241"/>
                  </a:cubicBezTo>
                  <a:close/>
                  <a:moveTo>
                    <a:pt x="896" y="1234"/>
                  </a:moveTo>
                  <a:cubicBezTo>
                    <a:pt x="893" y="1234"/>
                    <a:pt x="889" y="1232"/>
                    <a:pt x="887" y="1229"/>
                  </a:cubicBezTo>
                  <a:cubicBezTo>
                    <a:pt x="883" y="1224"/>
                    <a:pt x="885" y="1217"/>
                    <a:pt x="890" y="1213"/>
                  </a:cubicBezTo>
                  <a:cubicBezTo>
                    <a:pt x="918" y="1194"/>
                    <a:pt x="918" y="1194"/>
                    <a:pt x="918" y="1194"/>
                  </a:cubicBezTo>
                  <a:cubicBezTo>
                    <a:pt x="923" y="1190"/>
                    <a:pt x="930" y="1192"/>
                    <a:pt x="933" y="1197"/>
                  </a:cubicBezTo>
                  <a:cubicBezTo>
                    <a:pt x="937" y="1202"/>
                    <a:pt x="936" y="1209"/>
                    <a:pt x="930" y="1213"/>
                  </a:cubicBezTo>
                  <a:cubicBezTo>
                    <a:pt x="903" y="1232"/>
                    <a:pt x="903" y="1232"/>
                    <a:pt x="903" y="1232"/>
                  </a:cubicBezTo>
                  <a:cubicBezTo>
                    <a:pt x="901" y="1233"/>
                    <a:pt x="898" y="1234"/>
                    <a:pt x="896" y="1234"/>
                  </a:cubicBezTo>
                  <a:close/>
                  <a:moveTo>
                    <a:pt x="952" y="1195"/>
                  </a:moveTo>
                  <a:cubicBezTo>
                    <a:pt x="948" y="1195"/>
                    <a:pt x="945" y="1194"/>
                    <a:pt x="942" y="1191"/>
                  </a:cubicBezTo>
                  <a:cubicBezTo>
                    <a:pt x="939" y="1185"/>
                    <a:pt x="940" y="1178"/>
                    <a:pt x="945" y="1175"/>
                  </a:cubicBezTo>
                  <a:cubicBezTo>
                    <a:pt x="973" y="1156"/>
                    <a:pt x="973" y="1156"/>
                    <a:pt x="973" y="1156"/>
                  </a:cubicBezTo>
                  <a:cubicBezTo>
                    <a:pt x="978" y="1152"/>
                    <a:pt x="985" y="1153"/>
                    <a:pt x="989" y="1158"/>
                  </a:cubicBezTo>
                  <a:cubicBezTo>
                    <a:pt x="992" y="1164"/>
                    <a:pt x="991" y="1171"/>
                    <a:pt x="986" y="1174"/>
                  </a:cubicBezTo>
                  <a:cubicBezTo>
                    <a:pt x="958" y="1193"/>
                    <a:pt x="958" y="1193"/>
                    <a:pt x="958" y="1193"/>
                  </a:cubicBezTo>
                  <a:cubicBezTo>
                    <a:pt x="956" y="1195"/>
                    <a:pt x="954" y="1195"/>
                    <a:pt x="952" y="1195"/>
                  </a:cubicBezTo>
                  <a:close/>
                  <a:moveTo>
                    <a:pt x="102" y="1181"/>
                  </a:moveTo>
                  <a:cubicBezTo>
                    <a:pt x="100" y="1181"/>
                    <a:pt x="98" y="1181"/>
                    <a:pt x="97" y="1180"/>
                  </a:cubicBezTo>
                  <a:cubicBezTo>
                    <a:pt x="91" y="1177"/>
                    <a:pt x="89" y="1170"/>
                    <a:pt x="92" y="1164"/>
                  </a:cubicBezTo>
                  <a:cubicBezTo>
                    <a:pt x="109" y="1135"/>
                    <a:pt x="109" y="1135"/>
                    <a:pt x="109" y="1135"/>
                  </a:cubicBezTo>
                  <a:cubicBezTo>
                    <a:pt x="112" y="1129"/>
                    <a:pt x="118" y="1127"/>
                    <a:pt x="124" y="1130"/>
                  </a:cubicBezTo>
                  <a:cubicBezTo>
                    <a:pt x="129" y="1133"/>
                    <a:pt x="131" y="1140"/>
                    <a:pt x="128" y="1145"/>
                  </a:cubicBezTo>
                  <a:cubicBezTo>
                    <a:pt x="112" y="1175"/>
                    <a:pt x="112" y="1175"/>
                    <a:pt x="112" y="1175"/>
                  </a:cubicBezTo>
                  <a:cubicBezTo>
                    <a:pt x="110" y="1179"/>
                    <a:pt x="106" y="1181"/>
                    <a:pt x="102" y="1181"/>
                  </a:cubicBezTo>
                  <a:close/>
                  <a:moveTo>
                    <a:pt x="1007" y="1157"/>
                  </a:moveTo>
                  <a:cubicBezTo>
                    <a:pt x="1004" y="1157"/>
                    <a:pt x="1000" y="1155"/>
                    <a:pt x="998" y="1152"/>
                  </a:cubicBezTo>
                  <a:cubicBezTo>
                    <a:pt x="994" y="1147"/>
                    <a:pt x="996" y="1140"/>
                    <a:pt x="1001" y="1136"/>
                  </a:cubicBezTo>
                  <a:cubicBezTo>
                    <a:pt x="1029" y="1117"/>
                    <a:pt x="1029" y="1117"/>
                    <a:pt x="1029" y="1117"/>
                  </a:cubicBezTo>
                  <a:cubicBezTo>
                    <a:pt x="1034" y="1113"/>
                    <a:pt x="1041" y="1115"/>
                    <a:pt x="1044" y="1120"/>
                  </a:cubicBezTo>
                  <a:cubicBezTo>
                    <a:pt x="1048" y="1125"/>
                    <a:pt x="1047" y="1132"/>
                    <a:pt x="1042" y="1136"/>
                  </a:cubicBezTo>
                  <a:cubicBezTo>
                    <a:pt x="1014" y="1155"/>
                    <a:pt x="1014" y="1155"/>
                    <a:pt x="1014" y="1155"/>
                  </a:cubicBezTo>
                  <a:cubicBezTo>
                    <a:pt x="1012" y="1156"/>
                    <a:pt x="1010" y="1157"/>
                    <a:pt x="1007" y="1157"/>
                  </a:cubicBezTo>
                  <a:close/>
                  <a:moveTo>
                    <a:pt x="135" y="1122"/>
                  </a:moveTo>
                  <a:cubicBezTo>
                    <a:pt x="133" y="1122"/>
                    <a:pt x="131" y="1121"/>
                    <a:pt x="129" y="1120"/>
                  </a:cubicBezTo>
                  <a:cubicBezTo>
                    <a:pt x="124" y="1117"/>
                    <a:pt x="122" y="1110"/>
                    <a:pt x="125" y="1105"/>
                  </a:cubicBezTo>
                  <a:cubicBezTo>
                    <a:pt x="141" y="1075"/>
                    <a:pt x="141" y="1075"/>
                    <a:pt x="141" y="1075"/>
                  </a:cubicBezTo>
                  <a:cubicBezTo>
                    <a:pt x="144" y="1070"/>
                    <a:pt x="151" y="1068"/>
                    <a:pt x="157" y="1071"/>
                  </a:cubicBezTo>
                  <a:cubicBezTo>
                    <a:pt x="162" y="1074"/>
                    <a:pt x="164" y="1081"/>
                    <a:pt x="161" y="1086"/>
                  </a:cubicBezTo>
                  <a:cubicBezTo>
                    <a:pt x="145" y="1116"/>
                    <a:pt x="145" y="1116"/>
                    <a:pt x="145" y="1116"/>
                  </a:cubicBezTo>
                  <a:cubicBezTo>
                    <a:pt x="143" y="1120"/>
                    <a:pt x="139" y="1122"/>
                    <a:pt x="135" y="1122"/>
                  </a:cubicBezTo>
                  <a:close/>
                  <a:moveTo>
                    <a:pt x="1063" y="1118"/>
                  </a:moveTo>
                  <a:cubicBezTo>
                    <a:pt x="1059" y="1118"/>
                    <a:pt x="1056" y="1117"/>
                    <a:pt x="1053" y="1114"/>
                  </a:cubicBezTo>
                  <a:cubicBezTo>
                    <a:pt x="1050" y="1108"/>
                    <a:pt x="1051" y="1101"/>
                    <a:pt x="1056" y="1098"/>
                  </a:cubicBezTo>
                  <a:cubicBezTo>
                    <a:pt x="1084" y="1078"/>
                    <a:pt x="1084" y="1078"/>
                    <a:pt x="1084" y="1078"/>
                  </a:cubicBezTo>
                  <a:cubicBezTo>
                    <a:pt x="1089" y="1075"/>
                    <a:pt x="1096" y="1076"/>
                    <a:pt x="1100" y="1081"/>
                  </a:cubicBezTo>
                  <a:cubicBezTo>
                    <a:pt x="1103" y="1086"/>
                    <a:pt x="1102" y="1094"/>
                    <a:pt x="1097" y="1097"/>
                  </a:cubicBezTo>
                  <a:cubicBezTo>
                    <a:pt x="1069" y="1116"/>
                    <a:pt x="1069" y="1116"/>
                    <a:pt x="1069" y="1116"/>
                  </a:cubicBezTo>
                  <a:cubicBezTo>
                    <a:pt x="1067" y="1118"/>
                    <a:pt x="1065" y="1118"/>
                    <a:pt x="1063" y="1118"/>
                  </a:cubicBezTo>
                  <a:close/>
                  <a:moveTo>
                    <a:pt x="1118" y="1080"/>
                  </a:moveTo>
                  <a:cubicBezTo>
                    <a:pt x="1115" y="1080"/>
                    <a:pt x="1111" y="1078"/>
                    <a:pt x="1109" y="1075"/>
                  </a:cubicBezTo>
                  <a:cubicBezTo>
                    <a:pt x="1105" y="1070"/>
                    <a:pt x="1107" y="1063"/>
                    <a:pt x="1112" y="1059"/>
                  </a:cubicBezTo>
                  <a:cubicBezTo>
                    <a:pt x="1140" y="1040"/>
                    <a:pt x="1140" y="1040"/>
                    <a:pt x="1140" y="1040"/>
                  </a:cubicBezTo>
                  <a:cubicBezTo>
                    <a:pt x="1145" y="1036"/>
                    <a:pt x="1152" y="1038"/>
                    <a:pt x="1155" y="1043"/>
                  </a:cubicBezTo>
                  <a:cubicBezTo>
                    <a:pt x="1159" y="1048"/>
                    <a:pt x="1158" y="1055"/>
                    <a:pt x="1153" y="1059"/>
                  </a:cubicBezTo>
                  <a:cubicBezTo>
                    <a:pt x="1125" y="1078"/>
                    <a:pt x="1125" y="1078"/>
                    <a:pt x="1125" y="1078"/>
                  </a:cubicBezTo>
                  <a:cubicBezTo>
                    <a:pt x="1123" y="1079"/>
                    <a:pt x="1121" y="1080"/>
                    <a:pt x="1118" y="1080"/>
                  </a:cubicBezTo>
                  <a:close/>
                  <a:moveTo>
                    <a:pt x="167" y="1062"/>
                  </a:moveTo>
                  <a:cubicBezTo>
                    <a:pt x="165" y="1062"/>
                    <a:pt x="164" y="1062"/>
                    <a:pt x="162" y="1061"/>
                  </a:cubicBezTo>
                  <a:cubicBezTo>
                    <a:pt x="156" y="1058"/>
                    <a:pt x="154" y="1051"/>
                    <a:pt x="157" y="1045"/>
                  </a:cubicBezTo>
                  <a:cubicBezTo>
                    <a:pt x="174" y="1016"/>
                    <a:pt x="174" y="1016"/>
                    <a:pt x="174" y="1016"/>
                  </a:cubicBezTo>
                  <a:cubicBezTo>
                    <a:pt x="177" y="1010"/>
                    <a:pt x="184" y="1008"/>
                    <a:pt x="189" y="1011"/>
                  </a:cubicBezTo>
                  <a:cubicBezTo>
                    <a:pt x="195" y="1014"/>
                    <a:pt x="197" y="1021"/>
                    <a:pt x="194" y="1027"/>
                  </a:cubicBezTo>
                  <a:cubicBezTo>
                    <a:pt x="177" y="1056"/>
                    <a:pt x="177" y="1056"/>
                    <a:pt x="177" y="1056"/>
                  </a:cubicBezTo>
                  <a:cubicBezTo>
                    <a:pt x="175" y="1060"/>
                    <a:pt x="171" y="1062"/>
                    <a:pt x="167" y="1062"/>
                  </a:cubicBezTo>
                  <a:close/>
                  <a:moveTo>
                    <a:pt x="1174" y="1041"/>
                  </a:moveTo>
                  <a:cubicBezTo>
                    <a:pt x="1170" y="1041"/>
                    <a:pt x="1167" y="1040"/>
                    <a:pt x="1165" y="1036"/>
                  </a:cubicBezTo>
                  <a:cubicBezTo>
                    <a:pt x="1161" y="1031"/>
                    <a:pt x="1162" y="1024"/>
                    <a:pt x="1167" y="1021"/>
                  </a:cubicBezTo>
                  <a:cubicBezTo>
                    <a:pt x="1195" y="1001"/>
                    <a:pt x="1195" y="1001"/>
                    <a:pt x="1195" y="1001"/>
                  </a:cubicBezTo>
                  <a:cubicBezTo>
                    <a:pt x="1200" y="998"/>
                    <a:pt x="1207" y="999"/>
                    <a:pt x="1211" y="1004"/>
                  </a:cubicBezTo>
                  <a:cubicBezTo>
                    <a:pt x="1214" y="1009"/>
                    <a:pt x="1213" y="1016"/>
                    <a:pt x="1208" y="1020"/>
                  </a:cubicBezTo>
                  <a:cubicBezTo>
                    <a:pt x="1180" y="1039"/>
                    <a:pt x="1180" y="1039"/>
                    <a:pt x="1180" y="1039"/>
                  </a:cubicBezTo>
                  <a:cubicBezTo>
                    <a:pt x="1178" y="1041"/>
                    <a:pt x="1176" y="1041"/>
                    <a:pt x="1174" y="1041"/>
                  </a:cubicBezTo>
                  <a:close/>
                  <a:moveTo>
                    <a:pt x="200" y="1003"/>
                  </a:moveTo>
                  <a:cubicBezTo>
                    <a:pt x="198" y="1003"/>
                    <a:pt x="196" y="1002"/>
                    <a:pt x="194" y="1001"/>
                  </a:cubicBezTo>
                  <a:cubicBezTo>
                    <a:pt x="189" y="998"/>
                    <a:pt x="187" y="992"/>
                    <a:pt x="190" y="986"/>
                  </a:cubicBezTo>
                  <a:cubicBezTo>
                    <a:pt x="206" y="956"/>
                    <a:pt x="206" y="956"/>
                    <a:pt x="206" y="956"/>
                  </a:cubicBezTo>
                  <a:cubicBezTo>
                    <a:pt x="209" y="951"/>
                    <a:pt x="216" y="949"/>
                    <a:pt x="222" y="952"/>
                  </a:cubicBezTo>
                  <a:cubicBezTo>
                    <a:pt x="227" y="955"/>
                    <a:pt x="229" y="962"/>
                    <a:pt x="226" y="967"/>
                  </a:cubicBezTo>
                  <a:cubicBezTo>
                    <a:pt x="210" y="997"/>
                    <a:pt x="210" y="997"/>
                    <a:pt x="210" y="997"/>
                  </a:cubicBezTo>
                  <a:cubicBezTo>
                    <a:pt x="208" y="1001"/>
                    <a:pt x="204" y="1003"/>
                    <a:pt x="200" y="1003"/>
                  </a:cubicBezTo>
                  <a:close/>
                  <a:moveTo>
                    <a:pt x="1229" y="1003"/>
                  </a:moveTo>
                  <a:cubicBezTo>
                    <a:pt x="1226" y="1003"/>
                    <a:pt x="1222" y="1001"/>
                    <a:pt x="1220" y="998"/>
                  </a:cubicBezTo>
                  <a:cubicBezTo>
                    <a:pt x="1216" y="993"/>
                    <a:pt x="1218" y="986"/>
                    <a:pt x="1223" y="982"/>
                  </a:cubicBezTo>
                  <a:cubicBezTo>
                    <a:pt x="1251" y="963"/>
                    <a:pt x="1251" y="963"/>
                    <a:pt x="1251" y="963"/>
                  </a:cubicBezTo>
                  <a:cubicBezTo>
                    <a:pt x="1256" y="959"/>
                    <a:pt x="1263" y="961"/>
                    <a:pt x="1266" y="966"/>
                  </a:cubicBezTo>
                  <a:cubicBezTo>
                    <a:pt x="1270" y="971"/>
                    <a:pt x="1269" y="978"/>
                    <a:pt x="1264" y="982"/>
                  </a:cubicBezTo>
                  <a:cubicBezTo>
                    <a:pt x="1236" y="1001"/>
                    <a:pt x="1236" y="1001"/>
                    <a:pt x="1236" y="1001"/>
                  </a:cubicBezTo>
                  <a:cubicBezTo>
                    <a:pt x="1234" y="1002"/>
                    <a:pt x="1232" y="1003"/>
                    <a:pt x="1229" y="1003"/>
                  </a:cubicBezTo>
                  <a:close/>
                  <a:moveTo>
                    <a:pt x="1285" y="964"/>
                  </a:moveTo>
                  <a:cubicBezTo>
                    <a:pt x="1281" y="964"/>
                    <a:pt x="1278" y="963"/>
                    <a:pt x="1276" y="959"/>
                  </a:cubicBezTo>
                  <a:cubicBezTo>
                    <a:pt x="1272" y="954"/>
                    <a:pt x="1273" y="947"/>
                    <a:pt x="1278" y="944"/>
                  </a:cubicBezTo>
                  <a:cubicBezTo>
                    <a:pt x="1306" y="924"/>
                    <a:pt x="1306" y="924"/>
                    <a:pt x="1306" y="924"/>
                  </a:cubicBezTo>
                  <a:cubicBezTo>
                    <a:pt x="1311" y="921"/>
                    <a:pt x="1318" y="922"/>
                    <a:pt x="1322" y="927"/>
                  </a:cubicBezTo>
                  <a:cubicBezTo>
                    <a:pt x="1326" y="932"/>
                    <a:pt x="1324" y="939"/>
                    <a:pt x="1319" y="943"/>
                  </a:cubicBezTo>
                  <a:cubicBezTo>
                    <a:pt x="1291" y="962"/>
                    <a:pt x="1291" y="962"/>
                    <a:pt x="1291" y="962"/>
                  </a:cubicBezTo>
                  <a:cubicBezTo>
                    <a:pt x="1289" y="964"/>
                    <a:pt x="1287" y="964"/>
                    <a:pt x="1285" y="964"/>
                  </a:cubicBezTo>
                  <a:close/>
                  <a:moveTo>
                    <a:pt x="232" y="944"/>
                  </a:moveTo>
                  <a:cubicBezTo>
                    <a:pt x="231" y="944"/>
                    <a:pt x="229" y="943"/>
                    <a:pt x="227" y="942"/>
                  </a:cubicBezTo>
                  <a:cubicBezTo>
                    <a:pt x="222" y="939"/>
                    <a:pt x="220" y="932"/>
                    <a:pt x="223" y="927"/>
                  </a:cubicBezTo>
                  <a:cubicBezTo>
                    <a:pt x="239" y="897"/>
                    <a:pt x="239" y="897"/>
                    <a:pt x="239" y="897"/>
                  </a:cubicBezTo>
                  <a:cubicBezTo>
                    <a:pt x="242" y="892"/>
                    <a:pt x="249" y="890"/>
                    <a:pt x="254" y="893"/>
                  </a:cubicBezTo>
                  <a:cubicBezTo>
                    <a:pt x="260" y="896"/>
                    <a:pt x="262" y="902"/>
                    <a:pt x="259" y="908"/>
                  </a:cubicBezTo>
                  <a:cubicBezTo>
                    <a:pt x="242" y="938"/>
                    <a:pt x="242" y="938"/>
                    <a:pt x="242" y="938"/>
                  </a:cubicBezTo>
                  <a:cubicBezTo>
                    <a:pt x="240" y="941"/>
                    <a:pt x="236" y="944"/>
                    <a:pt x="232" y="944"/>
                  </a:cubicBezTo>
                  <a:close/>
                  <a:moveTo>
                    <a:pt x="1340" y="926"/>
                  </a:moveTo>
                  <a:cubicBezTo>
                    <a:pt x="1337" y="926"/>
                    <a:pt x="1333" y="924"/>
                    <a:pt x="1331" y="921"/>
                  </a:cubicBezTo>
                  <a:cubicBezTo>
                    <a:pt x="1328" y="916"/>
                    <a:pt x="1329" y="909"/>
                    <a:pt x="1334" y="905"/>
                  </a:cubicBezTo>
                  <a:cubicBezTo>
                    <a:pt x="1362" y="886"/>
                    <a:pt x="1362" y="886"/>
                    <a:pt x="1362" y="886"/>
                  </a:cubicBezTo>
                  <a:cubicBezTo>
                    <a:pt x="1367" y="882"/>
                    <a:pt x="1374" y="884"/>
                    <a:pt x="1377" y="889"/>
                  </a:cubicBezTo>
                  <a:cubicBezTo>
                    <a:pt x="1381" y="894"/>
                    <a:pt x="1380" y="901"/>
                    <a:pt x="1375" y="904"/>
                  </a:cubicBezTo>
                  <a:cubicBezTo>
                    <a:pt x="1347" y="924"/>
                    <a:pt x="1347" y="924"/>
                    <a:pt x="1347" y="924"/>
                  </a:cubicBezTo>
                  <a:cubicBezTo>
                    <a:pt x="1345" y="925"/>
                    <a:pt x="1343" y="926"/>
                    <a:pt x="1340" y="926"/>
                  </a:cubicBezTo>
                  <a:close/>
                  <a:moveTo>
                    <a:pt x="1396" y="887"/>
                  </a:moveTo>
                  <a:cubicBezTo>
                    <a:pt x="1392" y="887"/>
                    <a:pt x="1389" y="886"/>
                    <a:pt x="1387" y="882"/>
                  </a:cubicBezTo>
                  <a:cubicBezTo>
                    <a:pt x="1383" y="877"/>
                    <a:pt x="1384" y="870"/>
                    <a:pt x="1389" y="867"/>
                  </a:cubicBezTo>
                  <a:cubicBezTo>
                    <a:pt x="1417" y="847"/>
                    <a:pt x="1417" y="847"/>
                    <a:pt x="1417" y="847"/>
                  </a:cubicBezTo>
                  <a:cubicBezTo>
                    <a:pt x="1422" y="844"/>
                    <a:pt x="1429" y="845"/>
                    <a:pt x="1433" y="850"/>
                  </a:cubicBezTo>
                  <a:cubicBezTo>
                    <a:pt x="1437" y="855"/>
                    <a:pt x="1435" y="862"/>
                    <a:pt x="1430" y="866"/>
                  </a:cubicBezTo>
                  <a:cubicBezTo>
                    <a:pt x="1402" y="885"/>
                    <a:pt x="1402" y="885"/>
                    <a:pt x="1402" y="885"/>
                  </a:cubicBezTo>
                  <a:cubicBezTo>
                    <a:pt x="1400" y="887"/>
                    <a:pt x="1398" y="887"/>
                    <a:pt x="1396" y="887"/>
                  </a:cubicBezTo>
                  <a:close/>
                  <a:moveTo>
                    <a:pt x="265" y="884"/>
                  </a:moveTo>
                  <a:cubicBezTo>
                    <a:pt x="263" y="884"/>
                    <a:pt x="261" y="884"/>
                    <a:pt x="260" y="883"/>
                  </a:cubicBezTo>
                  <a:cubicBezTo>
                    <a:pt x="254" y="880"/>
                    <a:pt x="252" y="873"/>
                    <a:pt x="255" y="867"/>
                  </a:cubicBezTo>
                  <a:cubicBezTo>
                    <a:pt x="271" y="838"/>
                    <a:pt x="271" y="838"/>
                    <a:pt x="271" y="838"/>
                  </a:cubicBezTo>
                  <a:cubicBezTo>
                    <a:pt x="274" y="832"/>
                    <a:pt x="281" y="830"/>
                    <a:pt x="287" y="833"/>
                  </a:cubicBezTo>
                  <a:cubicBezTo>
                    <a:pt x="292" y="836"/>
                    <a:pt x="294" y="843"/>
                    <a:pt x="291" y="849"/>
                  </a:cubicBezTo>
                  <a:cubicBezTo>
                    <a:pt x="275" y="878"/>
                    <a:pt x="275" y="878"/>
                    <a:pt x="275" y="878"/>
                  </a:cubicBezTo>
                  <a:cubicBezTo>
                    <a:pt x="273" y="882"/>
                    <a:pt x="269" y="884"/>
                    <a:pt x="265" y="884"/>
                  </a:cubicBezTo>
                  <a:close/>
                  <a:moveTo>
                    <a:pt x="1451" y="849"/>
                  </a:moveTo>
                  <a:cubicBezTo>
                    <a:pt x="1448" y="849"/>
                    <a:pt x="1444" y="847"/>
                    <a:pt x="1442" y="844"/>
                  </a:cubicBezTo>
                  <a:cubicBezTo>
                    <a:pt x="1439" y="839"/>
                    <a:pt x="1440" y="832"/>
                    <a:pt x="1445" y="828"/>
                  </a:cubicBezTo>
                  <a:cubicBezTo>
                    <a:pt x="1473" y="809"/>
                    <a:pt x="1473" y="809"/>
                    <a:pt x="1473" y="809"/>
                  </a:cubicBezTo>
                  <a:cubicBezTo>
                    <a:pt x="1478" y="805"/>
                    <a:pt x="1485" y="806"/>
                    <a:pt x="1489" y="812"/>
                  </a:cubicBezTo>
                  <a:cubicBezTo>
                    <a:pt x="1492" y="817"/>
                    <a:pt x="1491" y="824"/>
                    <a:pt x="1486" y="827"/>
                  </a:cubicBezTo>
                  <a:cubicBezTo>
                    <a:pt x="1458" y="847"/>
                    <a:pt x="1458" y="847"/>
                    <a:pt x="1458" y="847"/>
                  </a:cubicBezTo>
                  <a:cubicBezTo>
                    <a:pt x="1456" y="848"/>
                    <a:pt x="1454" y="849"/>
                    <a:pt x="1451" y="849"/>
                  </a:cubicBezTo>
                  <a:close/>
                  <a:moveTo>
                    <a:pt x="298" y="825"/>
                  </a:moveTo>
                  <a:cubicBezTo>
                    <a:pt x="296" y="825"/>
                    <a:pt x="294" y="824"/>
                    <a:pt x="292" y="823"/>
                  </a:cubicBezTo>
                  <a:cubicBezTo>
                    <a:pt x="287" y="820"/>
                    <a:pt x="285" y="814"/>
                    <a:pt x="288" y="808"/>
                  </a:cubicBezTo>
                  <a:cubicBezTo>
                    <a:pt x="304" y="778"/>
                    <a:pt x="304" y="778"/>
                    <a:pt x="304" y="778"/>
                  </a:cubicBezTo>
                  <a:cubicBezTo>
                    <a:pt x="307" y="773"/>
                    <a:pt x="314" y="771"/>
                    <a:pt x="319" y="774"/>
                  </a:cubicBezTo>
                  <a:cubicBezTo>
                    <a:pt x="325" y="777"/>
                    <a:pt x="327" y="784"/>
                    <a:pt x="324" y="789"/>
                  </a:cubicBezTo>
                  <a:cubicBezTo>
                    <a:pt x="308" y="819"/>
                    <a:pt x="308" y="819"/>
                    <a:pt x="308" y="819"/>
                  </a:cubicBezTo>
                  <a:cubicBezTo>
                    <a:pt x="305" y="823"/>
                    <a:pt x="302" y="825"/>
                    <a:pt x="298" y="825"/>
                  </a:cubicBezTo>
                  <a:close/>
                  <a:moveTo>
                    <a:pt x="1507" y="810"/>
                  </a:moveTo>
                  <a:cubicBezTo>
                    <a:pt x="1503" y="810"/>
                    <a:pt x="1500" y="808"/>
                    <a:pt x="1498" y="805"/>
                  </a:cubicBezTo>
                  <a:cubicBezTo>
                    <a:pt x="1494" y="800"/>
                    <a:pt x="1495" y="793"/>
                    <a:pt x="1500" y="790"/>
                  </a:cubicBezTo>
                  <a:cubicBezTo>
                    <a:pt x="1528" y="770"/>
                    <a:pt x="1528" y="770"/>
                    <a:pt x="1528" y="770"/>
                  </a:cubicBezTo>
                  <a:cubicBezTo>
                    <a:pt x="1533" y="767"/>
                    <a:pt x="1540" y="768"/>
                    <a:pt x="1544" y="773"/>
                  </a:cubicBezTo>
                  <a:cubicBezTo>
                    <a:pt x="1548" y="778"/>
                    <a:pt x="1546" y="785"/>
                    <a:pt x="1541" y="789"/>
                  </a:cubicBezTo>
                  <a:cubicBezTo>
                    <a:pt x="1513" y="808"/>
                    <a:pt x="1513" y="808"/>
                    <a:pt x="1513" y="808"/>
                  </a:cubicBezTo>
                  <a:cubicBezTo>
                    <a:pt x="1511" y="810"/>
                    <a:pt x="1509" y="810"/>
                    <a:pt x="1507" y="810"/>
                  </a:cubicBezTo>
                  <a:close/>
                  <a:moveTo>
                    <a:pt x="330" y="766"/>
                  </a:moveTo>
                  <a:cubicBezTo>
                    <a:pt x="328" y="766"/>
                    <a:pt x="326" y="765"/>
                    <a:pt x="325" y="764"/>
                  </a:cubicBezTo>
                  <a:cubicBezTo>
                    <a:pt x="319" y="761"/>
                    <a:pt x="317" y="754"/>
                    <a:pt x="320" y="749"/>
                  </a:cubicBezTo>
                  <a:cubicBezTo>
                    <a:pt x="336" y="719"/>
                    <a:pt x="336" y="719"/>
                    <a:pt x="336" y="719"/>
                  </a:cubicBezTo>
                  <a:cubicBezTo>
                    <a:pt x="339" y="714"/>
                    <a:pt x="346" y="712"/>
                    <a:pt x="352" y="715"/>
                  </a:cubicBezTo>
                  <a:cubicBezTo>
                    <a:pt x="357" y="718"/>
                    <a:pt x="359" y="724"/>
                    <a:pt x="356" y="730"/>
                  </a:cubicBezTo>
                  <a:cubicBezTo>
                    <a:pt x="340" y="760"/>
                    <a:pt x="340" y="760"/>
                    <a:pt x="340" y="760"/>
                  </a:cubicBezTo>
                  <a:cubicBezTo>
                    <a:pt x="338" y="763"/>
                    <a:pt x="334" y="766"/>
                    <a:pt x="330" y="766"/>
                  </a:cubicBezTo>
                  <a:close/>
                  <a:moveTo>
                    <a:pt x="363" y="706"/>
                  </a:moveTo>
                  <a:cubicBezTo>
                    <a:pt x="361" y="706"/>
                    <a:pt x="359" y="706"/>
                    <a:pt x="357" y="705"/>
                  </a:cubicBezTo>
                  <a:cubicBezTo>
                    <a:pt x="352" y="702"/>
                    <a:pt x="350" y="695"/>
                    <a:pt x="353" y="690"/>
                  </a:cubicBezTo>
                  <a:cubicBezTo>
                    <a:pt x="369" y="660"/>
                    <a:pt x="369" y="660"/>
                    <a:pt x="369" y="660"/>
                  </a:cubicBezTo>
                  <a:cubicBezTo>
                    <a:pt x="372" y="654"/>
                    <a:pt x="379" y="652"/>
                    <a:pt x="384" y="655"/>
                  </a:cubicBezTo>
                  <a:cubicBezTo>
                    <a:pt x="390" y="658"/>
                    <a:pt x="392" y="665"/>
                    <a:pt x="389" y="671"/>
                  </a:cubicBezTo>
                  <a:cubicBezTo>
                    <a:pt x="373" y="700"/>
                    <a:pt x="373" y="700"/>
                    <a:pt x="373" y="700"/>
                  </a:cubicBezTo>
                  <a:cubicBezTo>
                    <a:pt x="371" y="704"/>
                    <a:pt x="367" y="706"/>
                    <a:pt x="363" y="706"/>
                  </a:cubicBezTo>
                  <a:close/>
                  <a:moveTo>
                    <a:pt x="395" y="647"/>
                  </a:moveTo>
                  <a:cubicBezTo>
                    <a:pt x="393" y="647"/>
                    <a:pt x="391" y="646"/>
                    <a:pt x="390" y="646"/>
                  </a:cubicBezTo>
                  <a:cubicBezTo>
                    <a:pt x="384" y="643"/>
                    <a:pt x="382" y="636"/>
                    <a:pt x="385" y="630"/>
                  </a:cubicBezTo>
                  <a:cubicBezTo>
                    <a:pt x="402" y="600"/>
                    <a:pt x="402" y="600"/>
                    <a:pt x="402" y="600"/>
                  </a:cubicBezTo>
                  <a:cubicBezTo>
                    <a:pt x="405" y="595"/>
                    <a:pt x="411" y="593"/>
                    <a:pt x="417" y="596"/>
                  </a:cubicBezTo>
                  <a:cubicBezTo>
                    <a:pt x="422" y="599"/>
                    <a:pt x="424" y="606"/>
                    <a:pt x="421" y="611"/>
                  </a:cubicBezTo>
                  <a:cubicBezTo>
                    <a:pt x="405" y="641"/>
                    <a:pt x="405" y="641"/>
                    <a:pt x="405" y="641"/>
                  </a:cubicBezTo>
                  <a:cubicBezTo>
                    <a:pt x="403" y="645"/>
                    <a:pt x="399" y="647"/>
                    <a:pt x="395" y="647"/>
                  </a:cubicBezTo>
                  <a:close/>
                  <a:moveTo>
                    <a:pt x="428" y="588"/>
                  </a:moveTo>
                  <a:cubicBezTo>
                    <a:pt x="426" y="588"/>
                    <a:pt x="424" y="587"/>
                    <a:pt x="422" y="586"/>
                  </a:cubicBezTo>
                  <a:cubicBezTo>
                    <a:pt x="417" y="583"/>
                    <a:pt x="415" y="576"/>
                    <a:pt x="418" y="571"/>
                  </a:cubicBezTo>
                  <a:cubicBezTo>
                    <a:pt x="434" y="541"/>
                    <a:pt x="434" y="541"/>
                    <a:pt x="434" y="541"/>
                  </a:cubicBezTo>
                  <a:cubicBezTo>
                    <a:pt x="437" y="536"/>
                    <a:pt x="444" y="534"/>
                    <a:pt x="450" y="537"/>
                  </a:cubicBezTo>
                  <a:cubicBezTo>
                    <a:pt x="455" y="540"/>
                    <a:pt x="457" y="547"/>
                    <a:pt x="454" y="552"/>
                  </a:cubicBezTo>
                  <a:cubicBezTo>
                    <a:pt x="438" y="582"/>
                    <a:pt x="438" y="582"/>
                    <a:pt x="438" y="582"/>
                  </a:cubicBezTo>
                  <a:cubicBezTo>
                    <a:pt x="436" y="586"/>
                    <a:pt x="432" y="588"/>
                    <a:pt x="428" y="588"/>
                  </a:cubicBezTo>
                  <a:close/>
                  <a:moveTo>
                    <a:pt x="460" y="528"/>
                  </a:moveTo>
                  <a:cubicBezTo>
                    <a:pt x="458" y="528"/>
                    <a:pt x="457" y="528"/>
                    <a:pt x="455" y="527"/>
                  </a:cubicBezTo>
                  <a:cubicBezTo>
                    <a:pt x="449" y="524"/>
                    <a:pt x="447" y="517"/>
                    <a:pt x="450" y="512"/>
                  </a:cubicBezTo>
                  <a:cubicBezTo>
                    <a:pt x="467" y="482"/>
                    <a:pt x="467" y="482"/>
                    <a:pt x="467" y="482"/>
                  </a:cubicBezTo>
                  <a:cubicBezTo>
                    <a:pt x="470" y="476"/>
                    <a:pt x="477" y="474"/>
                    <a:pt x="482" y="477"/>
                  </a:cubicBezTo>
                  <a:cubicBezTo>
                    <a:pt x="488" y="480"/>
                    <a:pt x="490" y="487"/>
                    <a:pt x="487" y="493"/>
                  </a:cubicBezTo>
                  <a:cubicBezTo>
                    <a:pt x="470" y="522"/>
                    <a:pt x="470" y="522"/>
                    <a:pt x="470" y="522"/>
                  </a:cubicBezTo>
                  <a:cubicBezTo>
                    <a:pt x="468" y="526"/>
                    <a:pt x="464" y="528"/>
                    <a:pt x="460" y="528"/>
                  </a:cubicBezTo>
                  <a:close/>
                  <a:moveTo>
                    <a:pt x="493" y="469"/>
                  </a:moveTo>
                  <a:cubicBezTo>
                    <a:pt x="491" y="469"/>
                    <a:pt x="489" y="469"/>
                    <a:pt x="487" y="468"/>
                  </a:cubicBezTo>
                  <a:cubicBezTo>
                    <a:pt x="482" y="465"/>
                    <a:pt x="480" y="458"/>
                    <a:pt x="483" y="452"/>
                  </a:cubicBezTo>
                  <a:cubicBezTo>
                    <a:pt x="499" y="423"/>
                    <a:pt x="499" y="423"/>
                    <a:pt x="499" y="423"/>
                  </a:cubicBezTo>
                  <a:cubicBezTo>
                    <a:pt x="502" y="417"/>
                    <a:pt x="509" y="415"/>
                    <a:pt x="515" y="418"/>
                  </a:cubicBezTo>
                  <a:cubicBezTo>
                    <a:pt x="520" y="421"/>
                    <a:pt x="522" y="428"/>
                    <a:pt x="519" y="433"/>
                  </a:cubicBezTo>
                  <a:cubicBezTo>
                    <a:pt x="503" y="463"/>
                    <a:pt x="503" y="463"/>
                    <a:pt x="503" y="463"/>
                  </a:cubicBezTo>
                  <a:cubicBezTo>
                    <a:pt x="501" y="467"/>
                    <a:pt x="497" y="469"/>
                    <a:pt x="493" y="469"/>
                  </a:cubicBezTo>
                  <a:close/>
                  <a:moveTo>
                    <a:pt x="525" y="410"/>
                  </a:moveTo>
                  <a:cubicBezTo>
                    <a:pt x="524" y="410"/>
                    <a:pt x="522" y="409"/>
                    <a:pt x="520" y="408"/>
                  </a:cubicBezTo>
                  <a:cubicBezTo>
                    <a:pt x="515" y="405"/>
                    <a:pt x="513" y="398"/>
                    <a:pt x="516" y="393"/>
                  </a:cubicBezTo>
                  <a:cubicBezTo>
                    <a:pt x="532" y="363"/>
                    <a:pt x="532" y="363"/>
                    <a:pt x="532" y="363"/>
                  </a:cubicBezTo>
                  <a:cubicBezTo>
                    <a:pt x="535" y="358"/>
                    <a:pt x="542" y="356"/>
                    <a:pt x="547" y="359"/>
                  </a:cubicBezTo>
                  <a:cubicBezTo>
                    <a:pt x="553" y="362"/>
                    <a:pt x="555" y="369"/>
                    <a:pt x="552" y="374"/>
                  </a:cubicBezTo>
                  <a:cubicBezTo>
                    <a:pt x="535" y="404"/>
                    <a:pt x="535" y="404"/>
                    <a:pt x="535" y="404"/>
                  </a:cubicBezTo>
                  <a:cubicBezTo>
                    <a:pt x="533" y="408"/>
                    <a:pt x="529" y="410"/>
                    <a:pt x="525" y="410"/>
                  </a:cubicBezTo>
                  <a:close/>
                  <a:moveTo>
                    <a:pt x="558" y="350"/>
                  </a:moveTo>
                  <a:cubicBezTo>
                    <a:pt x="556" y="350"/>
                    <a:pt x="554" y="350"/>
                    <a:pt x="553" y="349"/>
                  </a:cubicBezTo>
                  <a:cubicBezTo>
                    <a:pt x="547" y="346"/>
                    <a:pt x="545" y="339"/>
                    <a:pt x="548" y="334"/>
                  </a:cubicBezTo>
                  <a:cubicBezTo>
                    <a:pt x="564" y="304"/>
                    <a:pt x="564" y="304"/>
                    <a:pt x="564" y="304"/>
                  </a:cubicBezTo>
                  <a:cubicBezTo>
                    <a:pt x="567" y="298"/>
                    <a:pt x="574" y="296"/>
                    <a:pt x="580" y="299"/>
                  </a:cubicBezTo>
                  <a:cubicBezTo>
                    <a:pt x="585" y="302"/>
                    <a:pt x="587" y="309"/>
                    <a:pt x="584" y="315"/>
                  </a:cubicBezTo>
                  <a:cubicBezTo>
                    <a:pt x="568" y="344"/>
                    <a:pt x="568" y="344"/>
                    <a:pt x="568" y="344"/>
                  </a:cubicBezTo>
                  <a:cubicBezTo>
                    <a:pt x="566" y="348"/>
                    <a:pt x="562" y="350"/>
                    <a:pt x="558" y="350"/>
                  </a:cubicBezTo>
                  <a:close/>
                  <a:moveTo>
                    <a:pt x="591" y="291"/>
                  </a:moveTo>
                  <a:cubicBezTo>
                    <a:pt x="589" y="291"/>
                    <a:pt x="587" y="291"/>
                    <a:pt x="585" y="290"/>
                  </a:cubicBezTo>
                  <a:cubicBezTo>
                    <a:pt x="580" y="287"/>
                    <a:pt x="578" y="280"/>
                    <a:pt x="581" y="274"/>
                  </a:cubicBezTo>
                  <a:cubicBezTo>
                    <a:pt x="597" y="245"/>
                    <a:pt x="597" y="245"/>
                    <a:pt x="597" y="245"/>
                  </a:cubicBezTo>
                  <a:cubicBezTo>
                    <a:pt x="600" y="239"/>
                    <a:pt x="607" y="237"/>
                    <a:pt x="612" y="240"/>
                  </a:cubicBezTo>
                  <a:cubicBezTo>
                    <a:pt x="618" y="243"/>
                    <a:pt x="620" y="250"/>
                    <a:pt x="617" y="255"/>
                  </a:cubicBezTo>
                  <a:cubicBezTo>
                    <a:pt x="601" y="285"/>
                    <a:pt x="601" y="285"/>
                    <a:pt x="601" y="285"/>
                  </a:cubicBezTo>
                  <a:cubicBezTo>
                    <a:pt x="599" y="289"/>
                    <a:pt x="595" y="291"/>
                    <a:pt x="591" y="291"/>
                  </a:cubicBezTo>
                  <a:close/>
                  <a:moveTo>
                    <a:pt x="623" y="232"/>
                  </a:moveTo>
                  <a:cubicBezTo>
                    <a:pt x="621" y="232"/>
                    <a:pt x="620" y="231"/>
                    <a:pt x="618" y="230"/>
                  </a:cubicBezTo>
                  <a:cubicBezTo>
                    <a:pt x="612" y="227"/>
                    <a:pt x="610" y="220"/>
                    <a:pt x="613" y="215"/>
                  </a:cubicBezTo>
                  <a:cubicBezTo>
                    <a:pt x="630" y="185"/>
                    <a:pt x="630" y="185"/>
                    <a:pt x="630" y="185"/>
                  </a:cubicBezTo>
                  <a:cubicBezTo>
                    <a:pt x="633" y="180"/>
                    <a:pt x="640" y="178"/>
                    <a:pt x="645" y="181"/>
                  </a:cubicBezTo>
                  <a:cubicBezTo>
                    <a:pt x="651" y="184"/>
                    <a:pt x="653" y="191"/>
                    <a:pt x="650" y="196"/>
                  </a:cubicBezTo>
                  <a:cubicBezTo>
                    <a:pt x="633" y="226"/>
                    <a:pt x="633" y="226"/>
                    <a:pt x="633" y="226"/>
                  </a:cubicBezTo>
                  <a:cubicBezTo>
                    <a:pt x="631" y="230"/>
                    <a:pt x="627" y="232"/>
                    <a:pt x="623" y="232"/>
                  </a:cubicBezTo>
                  <a:close/>
                  <a:moveTo>
                    <a:pt x="656" y="172"/>
                  </a:moveTo>
                  <a:cubicBezTo>
                    <a:pt x="654" y="172"/>
                    <a:pt x="652" y="172"/>
                    <a:pt x="650" y="171"/>
                  </a:cubicBezTo>
                  <a:cubicBezTo>
                    <a:pt x="645" y="168"/>
                    <a:pt x="643" y="161"/>
                    <a:pt x="646" y="156"/>
                  </a:cubicBezTo>
                  <a:cubicBezTo>
                    <a:pt x="662" y="126"/>
                    <a:pt x="662" y="126"/>
                    <a:pt x="662" y="126"/>
                  </a:cubicBezTo>
                  <a:cubicBezTo>
                    <a:pt x="665" y="120"/>
                    <a:pt x="672" y="118"/>
                    <a:pt x="678" y="121"/>
                  </a:cubicBezTo>
                  <a:cubicBezTo>
                    <a:pt x="683" y="124"/>
                    <a:pt x="685" y="131"/>
                    <a:pt x="682" y="137"/>
                  </a:cubicBezTo>
                  <a:cubicBezTo>
                    <a:pt x="666" y="166"/>
                    <a:pt x="666" y="166"/>
                    <a:pt x="666" y="166"/>
                  </a:cubicBezTo>
                  <a:cubicBezTo>
                    <a:pt x="664" y="170"/>
                    <a:pt x="660" y="172"/>
                    <a:pt x="656" y="172"/>
                  </a:cubicBezTo>
                  <a:close/>
                  <a:moveTo>
                    <a:pt x="689" y="113"/>
                  </a:moveTo>
                  <a:cubicBezTo>
                    <a:pt x="687" y="113"/>
                    <a:pt x="685" y="113"/>
                    <a:pt x="683" y="112"/>
                  </a:cubicBezTo>
                  <a:cubicBezTo>
                    <a:pt x="678" y="109"/>
                    <a:pt x="676" y="102"/>
                    <a:pt x="679" y="96"/>
                  </a:cubicBezTo>
                  <a:cubicBezTo>
                    <a:pt x="695" y="66"/>
                    <a:pt x="695" y="66"/>
                    <a:pt x="695" y="66"/>
                  </a:cubicBezTo>
                  <a:cubicBezTo>
                    <a:pt x="698" y="61"/>
                    <a:pt x="705" y="59"/>
                    <a:pt x="710" y="62"/>
                  </a:cubicBezTo>
                  <a:cubicBezTo>
                    <a:pt x="716" y="65"/>
                    <a:pt x="718" y="72"/>
                    <a:pt x="715" y="77"/>
                  </a:cubicBezTo>
                  <a:cubicBezTo>
                    <a:pt x="698" y="107"/>
                    <a:pt x="698" y="107"/>
                    <a:pt x="698" y="107"/>
                  </a:cubicBezTo>
                  <a:cubicBezTo>
                    <a:pt x="696" y="111"/>
                    <a:pt x="693" y="113"/>
                    <a:pt x="689" y="113"/>
                  </a:cubicBezTo>
                  <a:close/>
                  <a:moveTo>
                    <a:pt x="721" y="54"/>
                  </a:moveTo>
                  <a:cubicBezTo>
                    <a:pt x="719" y="54"/>
                    <a:pt x="718" y="53"/>
                    <a:pt x="716" y="52"/>
                  </a:cubicBezTo>
                  <a:cubicBezTo>
                    <a:pt x="710" y="49"/>
                    <a:pt x="708" y="42"/>
                    <a:pt x="711" y="37"/>
                  </a:cubicBezTo>
                  <a:cubicBezTo>
                    <a:pt x="728" y="7"/>
                    <a:pt x="728" y="7"/>
                    <a:pt x="728" y="7"/>
                  </a:cubicBezTo>
                  <a:cubicBezTo>
                    <a:pt x="731" y="2"/>
                    <a:pt x="738" y="0"/>
                    <a:pt x="743" y="3"/>
                  </a:cubicBezTo>
                  <a:cubicBezTo>
                    <a:pt x="749" y="6"/>
                    <a:pt x="751" y="13"/>
                    <a:pt x="748" y="18"/>
                  </a:cubicBezTo>
                  <a:cubicBezTo>
                    <a:pt x="731" y="48"/>
                    <a:pt x="731" y="48"/>
                    <a:pt x="731" y="48"/>
                  </a:cubicBezTo>
                  <a:cubicBezTo>
                    <a:pt x="729" y="51"/>
                    <a:pt x="725" y="54"/>
                    <a:pt x="721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íṩlîḍe">
              <a:extLst>
                <a:ext uri="{FF2B5EF4-FFF2-40B4-BE49-F238E27FC236}">
                  <a16:creationId xmlns:a16="http://schemas.microsoft.com/office/drawing/2014/main" id="{7AC112CC-D68C-0175-BBFF-34BD90392102}"/>
                </a:ext>
              </a:extLst>
            </p:cNvPr>
            <p:cNvSpPr/>
            <p:nvPr/>
          </p:nvSpPr>
          <p:spPr bwMode="auto">
            <a:xfrm>
              <a:off x="5860406" y="2458364"/>
              <a:ext cx="87053" cy="106763"/>
            </a:xfrm>
            <a:custGeom>
              <a:avLst/>
              <a:gdLst/>
              <a:ahLst/>
              <a:cxnLst>
                <a:cxn ang="0">
                  <a:pos x="13" y="54"/>
                </a:cxn>
                <a:cxn ang="0">
                  <a:pos x="8" y="52"/>
                </a:cxn>
                <a:cxn ang="0">
                  <a:pos x="3" y="37"/>
                </a:cxn>
                <a:cxn ang="0">
                  <a:pos x="9" y="27"/>
                </a:cxn>
                <a:cxn ang="0">
                  <a:pos x="12" y="22"/>
                </a:cxn>
                <a:cxn ang="0">
                  <a:pos x="13" y="20"/>
                </a:cxn>
                <a:cxn ang="0">
                  <a:pos x="21" y="7"/>
                </a:cxn>
                <a:cxn ang="0">
                  <a:pos x="37" y="4"/>
                </a:cxn>
                <a:cxn ang="0">
                  <a:pos x="40" y="20"/>
                </a:cxn>
                <a:cxn ang="0">
                  <a:pos x="32" y="34"/>
                </a:cxn>
                <a:cxn ang="0">
                  <a:pos x="31" y="35"/>
                </a:cxn>
                <a:cxn ang="0">
                  <a:pos x="29" y="38"/>
                </a:cxn>
                <a:cxn ang="0">
                  <a:pos x="23" y="48"/>
                </a:cxn>
                <a:cxn ang="0">
                  <a:pos x="13" y="54"/>
                </a:cxn>
              </a:cxnLst>
              <a:rect l="0" t="0" r="r" b="b"/>
              <a:pathLst>
                <a:path w="44" h="54">
                  <a:moveTo>
                    <a:pt x="13" y="54"/>
                  </a:moveTo>
                  <a:cubicBezTo>
                    <a:pt x="11" y="54"/>
                    <a:pt x="9" y="53"/>
                    <a:pt x="8" y="52"/>
                  </a:cubicBezTo>
                  <a:cubicBezTo>
                    <a:pt x="2" y="49"/>
                    <a:pt x="0" y="42"/>
                    <a:pt x="3" y="37"/>
                  </a:cubicBezTo>
                  <a:cubicBezTo>
                    <a:pt x="5" y="33"/>
                    <a:pt x="7" y="30"/>
                    <a:pt x="9" y="27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1"/>
                    <a:pt x="13" y="21"/>
                    <a:pt x="13" y="20"/>
                  </a:cubicBezTo>
                  <a:cubicBezTo>
                    <a:pt x="16" y="16"/>
                    <a:pt x="19" y="11"/>
                    <a:pt x="21" y="7"/>
                  </a:cubicBezTo>
                  <a:cubicBezTo>
                    <a:pt x="25" y="2"/>
                    <a:pt x="32" y="0"/>
                    <a:pt x="37" y="4"/>
                  </a:cubicBezTo>
                  <a:cubicBezTo>
                    <a:pt x="42" y="7"/>
                    <a:pt x="44" y="14"/>
                    <a:pt x="40" y="20"/>
                  </a:cubicBezTo>
                  <a:cubicBezTo>
                    <a:pt x="37" y="24"/>
                    <a:pt x="34" y="29"/>
                    <a:pt x="32" y="34"/>
                  </a:cubicBezTo>
                  <a:cubicBezTo>
                    <a:pt x="31" y="34"/>
                    <a:pt x="31" y="35"/>
                    <a:pt x="31" y="35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7" y="41"/>
                    <a:pt x="25" y="45"/>
                    <a:pt x="23" y="48"/>
                  </a:cubicBezTo>
                  <a:cubicBezTo>
                    <a:pt x="21" y="52"/>
                    <a:pt x="17" y="54"/>
                    <a:pt x="13" y="5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iSľïḋe">
              <a:extLst>
                <a:ext uri="{FF2B5EF4-FFF2-40B4-BE49-F238E27FC236}">
                  <a16:creationId xmlns:a16="http://schemas.microsoft.com/office/drawing/2014/main" id="{56D5E686-1728-FED3-C5EC-2A72696D4CAD}"/>
                </a:ext>
              </a:extLst>
            </p:cNvPr>
            <p:cNvSpPr/>
            <p:nvPr/>
          </p:nvSpPr>
          <p:spPr bwMode="auto">
            <a:xfrm>
              <a:off x="5935961" y="1944260"/>
              <a:ext cx="2097481" cy="2066274"/>
            </a:xfrm>
            <a:custGeom>
              <a:avLst/>
              <a:gdLst/>
              <a:ahLst/>
              <a:cxnLst>
                <a:cxn ang="0">
                  <a:pos x="859" y="1007"/>
                </a:cxn>
                <a:cxn ang="0">
                  <a:pos x="841" y="1049"/>
                </a:cxn>
                <a:cxn ang="0">
                  <a:pos x="906" y="958"/>
                </a:cxn>
                <a:cxn ang="0">
                  <a:pos x="892" y="1002"/>
                </a:cxn>
                <a:cxn ang="0">
                  <a:pos x="947" y="904"/>
                </a:cxn>
                <a:cxn ang="0">
                  <a:pos x="936" y="950"/>
                </a:cxn>
                <a:cxn ang="0">
                  <a:pos x="981" y="846"/>
                </a:cxn>
                <a:cxn ang="0">
                  <a:pos x="974" y="893"/>
                </a:cxn>
                <a:cxn ang="0">
                  <a:pos x="1008" y="785"/>
                </a:cxn>
                <a:cxn ang="0">
                  <a:pos x="1006" y="832"/>
                </a:cxn>
                <a:cxn ang="0">
                  <a:pos x="1027" y="720"/>
                </a:cxn>
                <a:cxn ang="0">
                  <a:pos x="1029" y="767"/>
                </a:cxn>
                <a:cxn ang="0">
                  <a:pos x="1039" y="654"/>
                </a:cxn>
                <a:cxn ang="0">
                  <a:pos x="1045" y="700"/>
                </a:cxn>
                <a:cxn ang="0">
                  <a:pos x="1042" y="590"/>
                </a:cxn>
                <a:cxn ang="0">
                  <a:pos x="1065" y="586"/>
                </a:cxn>
                <a:cxn ang="0">
                  <a:pos x="1052" y="563"/>
                </a:cxn>
                <a:cxn ang="0">
                  <a:pos x="1060" y="516"/>
                </a:cxn>
                <a:cxn ang="0">
                  <a:pos x="1044" y="495"/>
                </a:cxn>
                <a:cxn ang="0">
                  <a:pos x="1048" y="448"/>
                </a:cxn>
                <a:cxn ang="0">
                  <a:pos x="1027" y="429"/>
                </a:cxn>
                <a:cxn ang="0">
                  <a:pos x="1027" y="381"/>
                </a:cxn>
                <a:cxn ang="0">
                  <a:pos x="1003" y="364"/>
                </a:cxn>
                <a:cxn ang="0">
                  <a:pos x="998" y="317"/>
                </a:cxn>
                <a:cxn ang="0">
                  <a:pos x="971" y="304"/>
                </a:cxn>
                <a:cxn ang="0">
                  <a:pos x="962" y="257"/>
                </a:cxn>
                <a:cxn ang="0">
                  <a:pos x="13" y="258"/>
                </a:cxn>
                <a:cxn ang="0">
                  <a:pos x="41" y="210"/>
                </a:cxn>
                <a:cxn ang="0">
                  <a:pos x="933" y="247"/>
                </a:cxn>
                <a:cxn ang="0">
                  <a:pos x="919" y="202"/>
                </a:cxn>
                <a:cxn ang="0">
                  <a:pos x="57" y="205"/>
                </a:cxn>
                <a:cxn ang="0">
                  <a:pos x="89" y="161"/>
                </a:cxn>
                <a:cxn ang="0">
                  <a:pos x="887" y="195"/>
                </a:cxn>
                <a:cxn ang="0">
                  <a:pos x="870" y="152"/>
                </a:cxn>
                <a:cxn ang="0">
                  <a:pos x="106" y="158"/>
                </a:cxn>
                <a:cxn ang="0">
                  <a:pos x="143" y="118"/>
                </a:cxn>
                <a:cxn ang="0">
                  <a:pos x="836" y="149"/>
                </a:cxn>
                <a:cxn ang="0">
                  <a:pos x="815" y="108"/>
                </a:cxn>
                <a:cxn ang="0">
                  <a:pos x="162" y="117"/>
                </a:cxn>
                <a:cxn ang="0">
                  <a:pos x="201" y="82"/>
                </a:cxn>
                <a:cxn ang="0">
                  <a:pos x="780" y="109"/>
                </a:cxn>
                <a:cxn ang="0">
                  <a:pos x="756" y="71"/>
                </a:cxn>
                <a:cxn ang="0">
                  <a:pos x="221" y="83"/>
                </a:cxn>
                <a:cxn ang="0">
                  <a:pos x="263" y="52"/>
                </a:cxn>
                <a:cxn ang="0">
                  <a:pos x="720" y="77"/>
                </a:cxn>
                <a:cxn ang="0">
                  <a:pos x="692" y="41"/>
                </a:cxn>
                <a:cxn ang="0">
                  <a:pos x="285" y="56"/>
                </a:cxn>
                <a:cxn ang="0">
                  <a:pos x="328" y="31"/>
                </a:cxn>
                <a:cxn ang="0">
                  <a:pos x="656" y="51"/>
                </a:cxn>
                <a:cxn ang="0">
                  <a:pos x="626" y="19"/>
                </a:cxn>
                <a:cxn ang="0">
                  <a:pos x="351" y="37"/>
                </a:cxn>
                <a:cxn ang="0">
                  <a:pos x="395" y="17"/>
                </a:cxn>
                <a:cxn ang="0">
                  <a:pos x="589" y="34"/>
                </a:cxn>
                <a:cxn ang="0">
                  <a:pos x="557" y="6"/>
                </a:cxn>
                <a:cxn ang="0">
                  <a:pos x="418" y="26"/>
                </a:cxn>
                <a:cxn ang="0">
                  <a:pos x="464" y="12"/>
                </a:cxn>
                <a:cxn ang="0">
                  <a:pos x="521" y="25"/>
                </a:cxn>
                <a:cxn ang="0">
                  <a:pos x="487" y="0"/>
                </a:cxn>
              </a:cxnLst>
              <a:rect l="0" t="0" r="r" b="b"/>
              <a:pathLst>
                <a:path w="1065" h="1049">
                  <a:moveTo>
                    <a:pt x="841" y="1049"/>
                  </a:moveTo>
                  <a:cubicBezTo>
                    <a:pt x="838" y="1049"/>
                    <a:pt x="835" y="1047"/>
                    <a:pt x="832" y="1045"/>
                  </a:cubicBezTo>
                  <a:cubicBezTo>
                    <a:pt x="828" y="1040"/>
                    <a:pt x="829" y="1033"/>
                    <a:pt x="834" y="1029"/>
                  </a:cubicBezTo>
                  <a:cubicBezTo>
                    <a:pt x="843" y="1022"/>
                    <a:pt x="851" y="1014"/>
                    <a:pt x="859" y="1007"/>
                  </a:cubicBezTo>
                  <a:cubicBezTo>
                    <a:pt x="864" y="1002"/>
                    <a:pt x="871" y="1003"/>
                    <a:pt x="875" y="1007"/>
                  </a:cubicBezTo>
                  <a:cubicBezTo>
                    <a:pt x="880" y="1012"/>
                    <a:pt x="879" y="1019"/>
                    <a:pt x="875" y="1023"/>
                  </a:cubicBezTo>
                  <a:cubicBezTo>
                    <a:pt x="866" y="1031"/>
                    <a:pt x="857" y="1039"/>
                    <a:pt x="848" y="1046"/>
                  </a:cubicBezTo>
                  <a:cubicBezTo>
                    <a:pt x="846" y="1048"/>
                    <a:pt x="844" y="1049"/>
                    <a:pt x="841" y="1049"/>
                  </a:cubicBezTo>
                  <a:close/>
                  <a:moveTo>
                    <a:pt x="892" y="1002"/>
                  </a:moveTo>
                  <a:cubicBezTo>
                    <a:pt x="889" y="1002"/>
                    <a:pt x="886" y="1001"/>
                    <a:pt x="884" y="999"/>
                  </a:cubicBezTo>
                  <a:cubicBezTo>
                    <a:pt x="879" y="995"/>
                    <a:pt x="879" y="988"/>
                    <a:pt x="883" y="983"/>
                  </a:cubicBezTo>
                  <a:cubicBezTo>
                    <a:pt x="891" y="975"/>
                    <a:pt x="899" y="967"/>
                    <a:pt x="906" y="958"/>
                  </a:cubicBezTo>
                  <a:cubicBezTo>
                    <a:pt x="910" y="953"/>
                    <a:pt x="917" y="953"/>
                    <a:pt x="922" y="957"/>
                  </a:cubicBezTo>
                  <a:cubicBezTo>
                    <a:pt x="927" y="961"/>
                    <a:pt x="927" y="968"/>
                    <a:pt x="923" y="973"/>
                  </a:cubicBezTo>
                  <a:cubicBezTo>
                    <a:pt x="916" y="982"/>
                    <a:pt x="908" y="990"/>
                    <a:pt x="900" y="999"/>
                  </a:cubicBezTo>
                  <a:cubicBezTo>
                    <a:pt x="898" y="1001"/>
                    <a:pt x="895" y="1002"/>
                    <a:pt x="892" y="1002"/>
                  </a:cubicBezTo>
                  <a:close/>
                  <a:moveTo>
                    <a:pt x="936" y="950"/>
                  </a:moveTo>
                  <a:cubicBezTo>
                    <a:pt x="934" y="950"/>
                    <a:pt x="931" y="949"/>
                    <a:pt x="929" y="948"/>
                  </a:cubicBezTo>
                  <a:cubicBezTo>
                    <a:pt x="924" y="944"/>
                    <a:pt x="923" y="937"/>
                    <a:pt x="927" y="932"/>
                  </a:cubicBezTo>
                  <a:cubicBezTo>
                    <a:pt x="934" y="923"/>
                    <a:pt x="941" y="914"/>
                    <a:pt x="947" y="904"/>
                  </a:cubicBezTo>
                  <a:cubicBezTo>
                    <a:pt x="950" y="899"/>
                    <a:pt x="957" y="898"/>
                    <a:pt x="963" y="901"/>
                  </a:cubicBezTo>
                  <a:cubicBezTo>
                    <a:pt x="968" y="905"/>
                    <a:pt x="969" y="912"/>
                    <a:pt x="966" y="917"/>
                  </a:cubicBezTo>
                  <a:cubicBezTo>
                    <a:pt x="959" y="927"/>
                    <a:pt x="952" y="936"/>
                    <a:pt x="945" y="946"/>
                  </a:cubicBezTo>
                  <a:cubicBezTo>
                    <a:pt x="943" y="949"/>
                    <a:pt x="940" y="950"/>
                    <a:pt x="936" y="950"/>
                  </a:cubicBezTo>
                  <a:close/>
                  <a:moveTo>
                    <a:pt x="974" y="893"/>
                  </a:moveTo>
                  <a:cubicBezTo>
                    <a:pt x="973" y="893"/>
                    <a:pt x="971" y="892"/>
                    <a:pt x="969" y="891"/>
                  </a:cubicBezTo>
                  <a:cubicBezTo>
                    <a:pt x="963" y="888"/>
                    <a:pt x="962" y="881"/>
                    <a:pt x="965" y="876"/>
                  </a:cubicBezTo>
                  <a:cubicBezTo>
                    <a:pt x="970" y="866"/>
                    <a:pt x="976" y="856"/>
                    <a:pt x="981" y="846"/>
                  </a:cubicBezTo>
                  <a:cubicBezTo>
                    <a:pt x="984" y="841"/>
                    <a:pt x="991" y="839"/>
                    <a:pt x="996" y="841"/>
                  </a:cubicBezTo>
                  <a:cubicBezTo>
                    <a:pt x="1002" y="844"/>
                    <a:pt x="1004" y="851"/>
                    <a:pt x="1001" y="857"/>
                  </a:cubicBezTo>
                  <a:cubicBezTo>
                    <a:pt x="996" y="867"/>
                    <a:pt x="990" y="877"/>
                    <a:pt x="984" y="887"/>
                  </a:cubicBezTo>
                  <a:cubicBezTo>
                    <a:pt x="982" y="891"/>
                    <a:pt x="978" y="893"/>
                    <a:pt x="974" y="893"/>
                  </a:cubicBezTo>
                  <a:close/>
                  <a:moveTo>
                    <a:pt x="1006" y="832"/>
                  </a:moveTo>
                  <a:cubicBezTo>
                    <a:pt x="1004" y="832"/>
                    <a:pt x="1003" y="831"/>
                    <a:pt x="1001" y="831"/>
                  </a:cubicBezTo>
                  <a:cubicBezTo>
                    <a:pt x="995" y="828"/>
                    <a:pt x="993" y="822"/>
                    <a:pt x="995" y="816"/>
                  </a:cubicBezTo>
                  <a:cubicBezTo>
                    <a:pt x="1000" y="806"/>
                    <a:pt x="1004" y="795"/>
                    <a:pt x="1008" y="785"/>
                  </a:cubicBezTo>
                  <a:cubicBezTo>
                    <a:pt x="1010" y="779"/>
                    <a:pt x="1016" y="776"/>
                    <a:pt x="1022" y="778"/>
                  </a:cubicBezTo>
                  <a:cubicBezTo>
                    <a:pt x="1028" y="780"/>
                    <a:pt x="1031" y="786"/>
                    <a:pt x="1029" y="792"/>
                  </a:cubicBezTo>
                  <a:cubicBezTo>
                    <a:pt x="1025" y="803"/>
                    <a:pt x="1021" y="814"/>
                    <a:pt x="1016" y="825"/>
                  </a:cubicBezTo>
                  <a:cubicBezTo>
                    <a:pt x="1014" y="829"/>
                    <a:pt x="1010" y="832"/>
                    <a:pt x="1006" y="832"/>
                  </a:cubicBezTo>
                  <a:close/>
                  <a:moveTo>
                    <a:pt x="1029" y="767"/>
                  </a:moveTo>
                  <a:cubicBezTo>
                    <a:pt x="1028" y="767"/>
                    <a:pt x="1027" y="767"/>
                    <a:pt x="1026" y="767"/>
                  </a:cubicBezTo>
                  <a:cubicBezTo>
                    <a:pt x="1020" y="765"/>
                    <a:pt x="1017" y="759"/>
                    <a:pt x="1018" y="753"/>
                  </a:cubicBezTo>
                  <a:cubicBezTo>
                    <a:pt x="1022" y="742"/>
                    <a:pt x="1024" y="731"/>
                    <a:pt x="1027" y="720"/>
                  </a:cubicBezTo>
                  <a:cubicBezTo>
                    <a:pt x="1028" y="714"/>
                    <a:pt x="1035" y="710"/>
                    <a:pt x="1041" y="712"/>
                  </a:cubicBezTo>
                  <a:cubicBezTo>
                    <a:pt x="1047" y="713"/>
                    <a:pt x="1051" y="719"/>
                    <a:pt x="1049" y="725"/>
                  </a:cubicBezTo>
                  <a:cubicBezTo>
                    <a:pt x="1046" y="737"/>
                    <a:pt x="1043" y="748"/>
                    <a:pt x="1040" y="759"/>
                  </a:cubicBezTo>
                  <a:cubicBezTo>
                    <a:pt x="1039" y="764"/>
                    <a:pt x="1034" y="767"/>
                    <a:pt x="1029" y="767"/>
                  </a:cubicBezTo>
                  <a:close/>
                  <a:moveTo>
                    <a:pt x="1045" y="700"/>
                  </a:moveTo>
                  <a:cubicBezTo>
                    <a:pt x="1044" y="700"/>
                    <a:pt x="1044" y="700"/>
                    <a:pt x="1043" y="700"/>
                  </a:cubicBezTo>
                  <a:cubicBezTo>
                    <a:pt x="1037" y="699"/>
                    <a:pt x="1033" y="693"/>
                    <a:pt x="1034" y="687"/>
                  </a:cubicBezTo>
                  <a:cubicBezTo>
                    <a:pt x="1036" y="676"/>
                    <a:pt x="1037" y="665"/>
                    <a:pt x="1039" y="654"/>
                  </a:cubicBezTo>
                  <a:cubicBezTo>
                    <a:pt x="1039" y="647"/>
                    <a:pt x="1045" y="643"/>
                    <a:pt x="1051" y="644"/>
                  </a:cubicBezTo>
                  <a:cubicBezTo>
                    <a:pt x="1057" y="644"/>
                    <a:pt x="1062" y="650"/>
                    <a:pt x="1061" y="656"/>
                  </a:cubicBezTo>
                  <a:cubicBezTo>
                    <a:pt x="1060" y="668"/>
                    <a:pt x="1058" y="679"/>
                    <a:pt x="1056" y="691"/>
                  </a:cubicBezTo>
                  <a:cubicBezTo>
                    <a:pt x="1055" y="696"/>
                    <a:pt x="1050" y="700"/>
                    <a:pt x="1045" y="700"/>
                  </a:cubicBezTo>
                  <a:close/>
                  <a:moveTo>
                    <a:pt x="1053" y="632"/>
                  </a:moveTo>
                  <a:cubicBezTo>
                    <a:pt x="1052" y="632"/>
                    <a:pt x="1052" y="632"/>
                    <a:pt x="1052" y="632"/>
                  </a:cubicBezTo>
                  <a:cubicBezTo>
                    <a:pt x="1046" y="632"/>
                    <a:pt x="1041" y="626"/>
                    <a:pt x="1041" y="620"/>
                  </a:cubicBezTo>
                  <a:cubicBezTo>
                    <a:pt x="1042" y="610"/>
                    <a:pt x="1042" y="600"/>
                    <a:pt x="1042" y="590"/>
                  </a:cubicBezTo>
                  <a:cubicBezTo>
                    <a:pt x="1042" y="586"/>
                    <a:pt x="1042" y="586"/>
                    <a:pt x="1042" y="586"/>
                  </a:cubicBezTo>
                  <a:cubicBezTo>
                    <a:pt x="1042" y="580"/>
                    <a:pt x="1047" y="575"/>
                    <a:pt x="1053" y="575"/>
                  </a:cubicBezTo>
                  <a:cubicBezTo>
                    <a:pt x="1053" y="575"/>
                    <a:pt x="1053" y="575"/>
                    <a:pt x="1053" y="575"/>
                  </a:cubicBezTo>
                  <a:cubicBezTo>
                    <a:pt x="1060" y="575"/>
                    <a:pt x="1065" y="580"/>
                    <a:pt x="1065" y="586"/>
                  </a:cubicBezTo>
                  <a:cubicBezTo>
                    <a:pt x="1065" y="590"/>
                    <a:pt x="1065" y="590"/>
                    <a:pt x="1065" y="590"/>
                  </a:cubicBezTo>
                  <a:cubicBezTo>
                    <a:pt x="1065" y="600"/>
                    <a:pt x="1065" y="611"/>
                    <a:pt x="1064" y="621"/>
                  </a:cubicBezTo>
                  <a:cubicBezTo>
                    <a:pt x="1064" y="627"/>
                    <a:pt x="1059" y="632"/>
                    <a:pt x="1053" y="632"/>
                  </a:cubicBezTo>
                  <a:close/>
                  <a:moveTo>
                    <a:pt x="1052" y="563"/>
                  </a:moveTo>
                  <a:cubicBezTo>
                    <a:pt x="1046" y="563"/>
                    <a:pt x="1041" y="559"/>
                    <a:pt x="1041" y="553"/>
                  </a:cubicBezTo>
                  <a:cubicBezTo>
                    <a:pt x="1040" y="542"/>
                    <a:pt x="1039" y="530"/>
                    <a:pt x="1038" y="519"/>
                  </a:cubicBezTo>
                  <a:cubicBezTo>
                    <a:pt x="1037" y="513"/>
                    <a:pt x="1041" y="507"/>
                    <a:pt x="1048" y="507"/>
                  </a:cubicBezTo>
                  <a:cubicBezTo>
                    <a:pt x="1054" y="506"/>
                    <a:pt x="1060" y="510"/>
                    <a:pt x="1060" y="516"/>
                  </a:cubicBezTo>
                  <a:cubicBezTo>
                    <a:pt x="1062" y="528"/>
                    <a:pt x="1063" y="540"/>
                    <a:pt x="1064" y="551"/>
                  </a:cubicBezTo>
                  <a:cubicBezTo>
                    <a:pt x="1064" y="558"/>
                    <a:pt x="1059" y="563"/>
                    <a:pt x="1053" y="563"/>
                  </a:cubicBezTo>
                  <a:cubicBezTo>
                    <a:pt x="1053" y="563"/>
                    <a:pt x="1052" y="563"/>
                    <a:pt x="1052" y="563"/>
                  </a:cubicBezTo>
                  <a:close/>
                  <a:moveTo>
                    <a:pt x="1044" y="495"/>
                  </a:moveTo>
                  <a:cubicBezTo>
                    <a:pt x="1038" y="495"/>
                    <a:pt x="1034" y="491"/>
                    <a:pt x="1033" y="486"/>
                  </a:cubicBezTo>
                  <a:cubicBezTo>
                    <a:pt x="1031" y="475"/>
                    <a:pt x="1028" y="464"/>
                    <a:pt x="1026" y="453"/>
                  </a:cubicBezTo>
                  <a:cubicBezTo>
                    <a:pt x="1024" y="447"/>
                    <a:pt x="1028" y="441"/>
                    <a:pt x="1034" y="439"/>
                  </a:cubicBezTo>
                  <a:cubicBezTo>
                    <a:pt x="1040" y="438"/>
                    <a:pt x="1046" y="441"/>
                    <a:pt x="1048" y="448"/>
                  </a:cubicBezTo>
                  <a:cubicBezTo>
                    <a:pt x="1050" y="459"/>
                    <a:pt x="1053" y="470"/>
                    <a:pt x="1055" y="482"/>
                  </a:cubicBezTo>
                  <a:cubicBezTo>
                    <a:pt x="1056" y="488"/>
                    <a:pt x="1052" y="494"/>
                    <a:pt x="1046" y="495"/>
                  </a:cubicBezTo>
                  <a:cubicBezTo>
                    <a:pt x="1045" y="495"/>
                    <a:pt x="1045" y="495"/>
                    <a:pt x="1044" y="495"/>
                  </a:cubicBezTo>
                  <a:close/>
                  <a:moveTo>
                    <a:pt x="1027" y="429"/>
                  </a:moveTo>
                  <a:cubicBezTo>
                    <a:pt x="1023" y="429"/>
                    <a:pt x="1018" y="425"/>
                    <a:pt x="1017" y="421"/>
                  </a:cubicBezTo>
                  <a:cubicBezTo>
                    <a:pt x="1013" y="410"/>
                    <a:pt x="1010" y="399"/>
                    <a:pt x="1006" y="389"/>
                  </a:cubicBezTo>
                  <a:cubicBezTo>
                    <a:pt x="1003" y="383"/>
                    <a:pt x="1006" y="376"/>
                    <a:pt x="1012" y="374"/>
                  </a:cubicBezTo>
                  <a:cubicBezTo>
                    <a:pt x="1018" y="372"/>
                    <a:pt x="1025" y="375"/>
                    <a:pt x="1027" y="381"/>
                  </a:cubicBezTo>
                  <a:cubicBezTo>
                    <a:pt x="1031" y="392"/>
                    <a:pt x="1035" y="403"/>
                    <a:pt x="1038" y="414"/>
                  </a:cubicBezTo>
                  <a:cubicBezTo>
                    <a:pt x="1040" y="420"/>
                    <a:pt x="1037" y="426"/>
                    <a:pt x="1031" y="428"/>
                  </a:cubicBezTo>
                  <a:cubicBezTo>
                    <a:pt x="1030" y="428"/>
                    <a:pt x="1028" y="429"/>
                    <a:pt x="1027" y="429"/>
                  </a:cubicBezTo>
                  <a:close/>
                  <a:moveTo>
                    <a:pt x="1003" y="364"/>
                  </a:moveTo>
                  <a:cubicBezTo>
                    <a:pt x="999" y="364"/>
                    <a:pt x="995" y="362"/>
                    <a:pt x="993" y="358"/>
                  </a:cubicBezTo>
                  <a:cubicBezTo>
                    <a:pt x="988" y="347"/>
                    <a:pt x="983" y="337"/>
                    <a:pt x="978" y="327"/>
                  </a:cubicBezTo>
                  <a:cubicBezTo>
                    <a:pt x="975" y="322"/>
                    <a:pt x="977" y="315"/>
                    <a:pt x="983" y="312"/>
                  </a:cubicBezTo>
                  <a:cubicBezTo>
                    <a:pt x="988" y="309"/>
                    <a:pt x="995" y="311"/>
                    <a:pt x="998" y="317"/>
                  </a:cubicBezTo>
                  <a:cubicBezTo>
                    <a:pt x="1004" y="327"/>
                    <a:pt x="1009" y="338"/>
                    <a:pt x="1013" y="348"/>
                  </a:cubicBezTo>
                  <a:cubicBezTo>
                    <a:pt x="1016" y="354"/>
                    <a:pt x="1013" y="361"/>
                    <a:pt x="1008" y="363"/>
                  </a:cubicBezTo>
                  <a:cubicBezTo>
                    <a:pt x="1006" y="364"/>
                    <a:pt x="1005" y="364"/>
                    <a:pt x="1003" y="364"/>
                  </a:cubicBezTo>
                  <a:close/>
                  <a:moveTo>
                    <a:pt x="971" y="304"/>
                  </a:moveTo>
                  <a:cubicBezTo>
                    <a:pt x="967" y="304"/>
                    <a:pt x="964" y="302"/>
                    <a:pt x="962" y="298"/>
                  </a:cubicBezTo>
                  <a:cubicBezTo>
                    <a:pt x="956" y="288"/>
                    <a:pt x="950" y="279"/>
                    <a:pt x="943" y="270"/>
                  </a:cubicBezTo>
                  <a:cubicBezTo>
                    <a:pt x="940" y="265"/>
                    <a:pt x="941" y="257"/>
                    <a:pt x="946" y="254"/>
                  </a:cubicBezTo>
                  <a:cubicBezTo>
                    <a:pt x="952" y="250"/>
                    <a:pt x="959" y="252"/>
                    <a:pt x="962" y="257"/>
                  </a:cubicBezTo>
                  <a:cubicBezTo>
                    <a:pt x="969" y="267"/>
                    <a:pt x="975" y="276"/>
                    <a:pt x="981" y="286"/>
                  </a:cubicBezTo>
                  <a:cubicBezTo>
                    <a:pt x="984" y="292"/>
                    <a:pt x="983" y="299"/>
                    <a:pt x="977" y="302"/>
                  </a:cubicBezTo>
                  <a:cubicBezTo>
                    <a:pt x="975" y="303"/>
                    <a:pt x="973" y="304"/>
                    <a:pt x="971" y="304"/>
                  </a:cubicBezTo>
                  <a:close/>
                  <a:moveTo>
                    <a:pt x="13" y="258"/>
                  </a:moveTo>
                  <a:cubicBezTo>
                    <a:pt x="10" y="258"/>
                    <a:pt x="8" y="257"/>
                    <a:pt x="6" y="255"/>
                  </a:cubicBezTo>
                  <a:cubicBezTo>
                    <a:pt x="1" y="252"/>
                    <a:pt x="0" y="244"/>
                    <a:pt x="3" y="239"/>
                  </a:cubicBezTo>
                  <a:cubicBezTo>
                    <a:pt x="10" y="230"/>
                    <a:pt x="18" y="221"/>
                    <a:pt x="25" y="212"/>
                  </a:cubicBezTo>
                  <a:cubicBezTo>
                    <a:pt x="29" y="207"/>
                    <a:pt x="36" y="206"/>
                    <a:pt x="41" y="210"/>
                  </a:cubicBezTo>
                  <a:cubicBezTo>
                    <a:pt x="46" y="214"/>
                    <a:pt x="46" y="222"/>
                    <a:pt x="42" y="226"/>
                  </a:cubicBezTo>
                  <a:cubicBezTo>
                    <a:pt x="35" y="235"/>
                    <a:pt x="28" y="244"/>
                    <a:pt x="22" y="253"/>
                  </a:cubicBezTo>
                  <a:cubicBezTo>
                    <a:pt x="19" y="256"/>
                    <a:pt x="16" y="258"/>
                    <a:pt x="13" y="258"/>
                  </a:cubicBezTo>
                  <a:close/>
                  <a:moveTo>
                    <a:pt x="933" y="247"/>
                  </a:moveTo>
                  <a:cubicBezTo>
                    <a:pt x="929" y="247"/>
                    <a:pt x="926" y="245"/>
                    <a:pt x="924" y="242"/>
                  </a:cubicBezTo>
                  <a:cubicBezTo>
                    <a:pt x="917" y="234"/>
                    <a:pt x="910" y="225"/>
                    <a:pt x="902" y="216"/>
                  </a:cubicBezTo>
                  <a:cubicBezTo>
                    <a:pt x="898" y="212"/>
                    <a:pt x="899" y="205"/>
                    <a:pt x="903" y="200"/>
                  </a:cubicBezTo>
                  <a:cubicBezTo>
                    <a:pt x="908" y="196"/>
                    <a:pt x="915" y="197"/>
                    <a:pt x="919" y="202"/>
                  </a:cubicBezTo>
                  <a:cubicBezTo>
                    <a:pt x="927" y="210"/>
                    <a:pt x="934" y="219"/>
                    <a:pt x="942" y="229"/>
                  </a:cubicBezTo>
                  <a:cubicBezTo>
                    <a:pt x="945" y="234"/>
                    <a:pt x="944" y="241"/>
                    <a:pt x="940" y="245"/>
                  </a:cubicBezTo>
                  <a:cubicBezTo>
                    <a:pt x="937" y="246"/>
                    <a:pt x="935" y="247"/>
                    <a:pt x="933" y="247"/>
                  </a:cubicBezTo>
                  <a:close/>
                  <a:moveTo>
                    <a:pt x="57" y="205"/>
                  </a:moveTo>
                  <a:cubicBezTo>
                    <a:pt x="54" y="205"/>
                    <a:pt x="51" y="204"/>
                    <a:pt x="49" y="202"/>
                  </a:cubicBezTo>
                  <a:cubicBezTo>
                    <a:pt x="44" y="197"/>
                    <a:pt x="44" y="190"/>
                    <a:pt x="48" y="186"/>
                  </a:cubicBezTo>
                  <a:cubicBezTo>
                    <a:pt x="56" y="177"/>
                    <a:pt x="65" y="169"/>
                    <a:pt x="73" y="161"/>
                  </a:cubicBezTo>
                  <a:cubicBezTo>
                    <a:pt x="78" y="157"/>
                    <a:pt x="85" y="157"/>
                    <a:pt x="89" y="161"/>
                  </a:cubicBezTo>
                  <a:cubicBezTo>
                    <a:pt x="93" y="166"/>
                    <a:pt x="93" y="173"/>
                    <a:pt x="89" y="177"/>
                  </a:cubicBezTo>
                  <a:cubicBezTo>
                    <a:pt x="80" y="185"/>
                    <a:pt x="72" y="193"/>
                    <a:pt x="65" y="201"/>
                  </a:cubicBezTo>
                  <a:cubicBezTo>
                    <a:pt x="63" y="204"/>
                    <a:pt x="60" y="205"/>
                    <a:pt x="57" y="205"/>
                  </a:cubicBezTo>
                  <a:close/>
                  <a:moveTo>
                    <a:pt x="887" y="195"/>
                  </a:moveTo>
                  <a:cubicBezTo>
                    <a:pt x="884" y="195"/>
                    <a:pt x="882" y="194"/>
                    <a:pt x="879" y="192"/>
                  </a:cubicBezTo>
                  <a:cubicBezTo>
                    <a:pt x="871" y="184"/>
                    <a:pt x="863" y="176"/>
                    <a:pt x="855" y="168"/>
                  </a:cubicBezTo>
                  <a:cubicBezTo>
                    <a:pt x="850" y="164"/>
                    <a:pt x="850" y="157"/>
                    <a:pt x="854" y="152"/>
                  </a:cubicBezTo>
                  <a:cubicBezTo>
                    <a:pt x="858" y="148"/>
                    <a:pt x="865" y="147"/>
                    <a:pt x="870" y="152"/>
                  </a:cubicBezTo>
                  <a:cubicBezTo>
                    <a:pt x="879" y="159"/>
                    <a:pt x="887" y="168"/>
                    <a:pt x="895" y="176"/>
                  </a:cubicBezTo>
                  <a:cubicBezTo>
                    <a:pt x="900" y="180"/>
                    <a:pt x="900" y="188"/>
                    <a:pt x="895" y="192"/>
                  </a:cubicBezTo>
                  <a:cubicBezTo>
                    <a:pt x="893" y="194"/>
                    <a:pt x="890" y="195"/>
                    <a:pt x="887" y="195"/>
                  </a:cubicBezTo>
                  <a:close/>
                  <a:moveTo>
                    <a:pt x="106" y="158"/>
                  </a:moveTo>
                  <a:cubicBezTo>
                    <a:pt x="103" y="158"/>
                    <a:pt x="100" y="156"/>
                    <a:pt x="98" y="154"/>
                  </a:cubicBezTo>
                  <a:cubicBezTo>
                    <a:pt x="94" y="149"/>
                    <a:pt x="94" y="142"/>
                    <a:pt x="99" y="138"/>
                  </a:cubicBezTo>
                  <a:cubicBezTo>
                    <a:pt x="108" y="130"/>
                    <a:pt x="117" y="123"/>
                    <a:pt x="127" y="116"/>
                  </a:cubicBezTo>
                  <a:cubicBezTo>
                    <a:pt x="132" y="112"/>
                    <a:pt x="139" y="113"/>
                    <a:pt x="143" y="118"/>
                  </a:cubicBezTo>
                  <a:cubicBezTo>
                    <a:pt x="146" y="123"/>
                    <a:pt x="145" y="130"/>
                    <a:pt x="140" y="134"/>
                  </a:cubicBezTo>
                  <a:cubicBezTo>
                    <a:pt x="131" y="141"/>
                    <a:pt x="122" y="148"/>
                    <a:pt x="114" y="155"/>
                  </a:cubicBezTo>
                  <a:cubicBezTo>
                    <a:pt x="112" y="157"/>
                    <a:pt x="109" y="158"/>
                    <a:pt x="106" y="158"/>
                  </a:cubicBezTo>
                  <a:close/>
                  <a:moveTo>
                    <a:pt x="836" y="149"/>
                  </a:moveTo>
                  <a:cubicBezTo>
                    <a:pt x="834" y="149"/>
                    <a:pt x="831" y="148"/>
                    <a:pt x="829" y="147"/>
                  </a:cubicBezTo>
                  <a:cubicBezTo>
                    <a:pt x="821" y="140"/>
                    <a:pt x="812" y="133"/>
                    <a:pt x="802" y="126"/>
                  </a:cubicBezTo>
                  <a:cubicBezTo>
                    <a:pt x="797" y="123"/>
                    <a:pt x="796" y="116"/>
                    <a:pt x="800" y="111"/>
                  </a:cubicBezTo>
                  <a:cubicBezTo>
                    <a:pt x="803" y="105"/>
                    <a:pt x="810" y="104"/>
                    <a:pt x="815" y="108"/>
                  </a:cubicBezTo>
                  <a:cubicBezTo>
                    <a:pt x="825" y="115"/>
                    <a:pt x="834" y="122"/>
                    <a:pt x="843" y="129"/>
                  </a:cubicBezTo>
                  <a:cubicBezTo>
                    <a:pt x="848" y="133"/>
                    <a:pt x="849" y="140"/>
                    <a:pt x="845" y="145"/>
                  </a:cubicBezTo>
                  <a:cubicBezTo>
                    <a:pt x="843" y="148"/>
                    <a:pt x="840" y="149"/>
                    <a:pt x="836" y="149"/>
                  </a:cubicBezTo>
                  <a:close/>
                  <a:moveTo>
                    <a:pt x="162" y="117"/>
                  </a:moveTo>
                  <a:cubicBezTo>
                    <a:pt x="158" y="117"/>
                    <a:pt x="154" y="115"/>
                    <a:pt x="152" y="111"/>
                  </a:cubicBezTo>
                  <a:cubicBezTo>
                    <a:pt x="149" y="106"/>
                    <a:pt x="150" y="99"/>
                    <a:pt x="155" y="96"/>
                  </a:cubicBezTo>
                  <a:cubicBezTo>
                    <a:pt x="165" y="89"/>
                    <a:pt x="175" y="83"/>
                    <a:pt x="185" y="77"/>
                  </a:cubicBezTo>
                  <a:cubicBezTo>
                    <a:pt x="191" y="74"/>
                    <a:pt x="198" y="76"/>
                    <a:pt x="201" y="82"/>
                  </a:cubicBezTo>
                  <a:cubicBezTo>
                    <a:pt x="204" y="87"/>
                    <a:pt x="202" y="94"/>
                    <a:pt x="197" y="97"/>
                  </a:cubicBezTo>
                  <a:cubicBezTo>
                    <a:pt x="187" y="103"/>
                    <a:pt x="177" y="109"/>
                    <a:pt x="168" y="115"/>
                  </a:cubicBezTo>
                  <a:cubicBezTo>
                    <a:pt x="166" y="116"/>
                    <a:pt x="164" y="117"/>
                    <a:pt x="162" y="117"/>
                  </a:cubicBezTo>
                  <a:close/>
                  <a:moveTo>
                    <a:pt x="780" y="109"/>
                  </a:moveTo>
                  <a:cubicBezTo>
                    <a:pt x="778" y="109"/>
                    <a:pt x="776" y="109"/>
                    <a:pt x="774" y="108"/>
                  </a:cubicBezTo>
                  <a:cubicBezTo>
                    <a:pt x="765" y="102"/>
                    <a:pt x="755" y="96"/>
                    <a:pt x="745" y="91"/>
                  </a:cubicBezTo>
                  <a:cubicBezTo>
                    <a:pt x="740" y="88"/>
                    <a:pt x="738" y="81"/>
                    <a:pt x="741" y="75"/>
                  </a:cubicBezTo>
                  <a:cubicBezTo>
                    <a:pt x="744" y="70"/>
                    <a:pt x="750" y="68"/>
                    <a:pt x="756" y="71"/>
                  </a:cubicBezTo>
                  <a:cubicBezTo>
                    <a:pt x="766" y="76"/>
                    <a:pt x="776" y="82"/>
                    <a:pt x="786" y="88"/>
                  </a:cubicBezTo>
                  <a:cubicBezTo>
                    <a:pt x="792" y="92"/>
                    <a:pt x="793" y="99"/>
                    <a:pt x="790" y="104"/>
                  </a:cubicBezTo>
                  <a:cubicBezTo>
                    <a:pt x="788" y="108"/>
                    <a:pt x="784" y="109"/>
                    <a:pt x="780" y="109"/>
                  </a:cubicBezTo>
                  <a:close/>
                  <a:moveTo>
                    <a:pt x="221" y="83"/>
                  </a:moveTo>
                  <a:cubicBezTo>
                    <a:pt x="217" y="83"/>
                    <a:pt x="213" y="80"/>
                    <a:pt x="211" y="76"/>
                  </a:cubicBezTo>
                  <a:cubicBezTo>
                    <a:pt x="208" y="71"/>
                    <a:pt x="211" y="64"/>
                    <a:pt x="216" y="61"/>
                  </a:cubicBezTo>
                  <a:cubicBezTo>
                    <a:pt x="227" y="56"/>
                    <a:pt x="237" y="51"/>
                    <a:pt x="248" y="46"/>
                  </a:cubicBezTo>
                  <a:cubicBezTo>
                    <a:pt x="254" y="44"/>
                    <a:pt x="261" y="47"/>
                    <a:pt x="263" y="52"/>
                  </a:cubicBezTo>
                  <a:cubicBezTo>
                    <a:pt x="265" y="58"/>
                    <a:pt x="263" y="65"/>
                    <a:pt x="257" y="67"/>
                  </a:cubicBezTo>
                  <a:cubicBezTo>
                    <a:pt x="247" y="72"/>
                    <a:pt x="236" y="76"/>
                    <a:pt x="226" y="81"/>
                  </a:cubicBezTo>
                  <a:cubicBezTo>
                    <a:pt x="225" y="82"/>
                    <a:pt x="223" y="83"/>
                    <a:pt x="221" y="83"/>
                  </a:cubicBezTo>
                  <a:close/>
                  <a:moveTo>
                    <a:pt x="720" y="77"/>
                  </a:moveTo>
                  <a:cubicBezTo>
                    <a:pt x="718" y="77"/>
                    <a:pt x="717" y="76"/>
                    <a:pt x="715" y="76"/>
                  </a:cubicBezTo>
                  <a:cubicBezTo>
                    <a:pt x="705" y="71"/>
                    <a:pt x="694" y="66"/>
                    <a:pt x="684" y="62"/>
                  </a:cubicBezTo>
                  <a:cubicBezTo>
                    <a:pt x="678" y="60"/>
                    <a:pt x="675" y="53"/>
                    <a:pt x="678" y="48"/>
                  </a:cubicBezTo>
                  <a:cubicBezTo>
                    <a:pt x="680" y="42"/>
                    <a:pt x="687" y="39"/>
                    <a:pt x="692" y="41"/>
                  </a:cubicBezTo>
                  <a:cubicBezTo>
                    <a:pt x="703" y="46"/>
                    <a:pt x="714" y="50"/>
                    <a:pt x="725" y="55"/>
                  </a:cubicBezTo>
                  <a:cubicBezTo>
                    <a:pt x="730" y="58"/>
                    <a:pt x="733" y="65"/>
                    <a:pt x="730" y="70"/>
                  </a:cubicBezTo>
                  <a:cubicBezTo>
                    <a:pt x="728" y="74"/>
                    <a:pt x="724" y="77"/>
                    <a:pt x="720" y="77"/>
                  </a:cubicBezTo>
                  <a:close/>
                  <a:moveTo>
                    <a:pt x="285" y="56"/>
                  </a:moveTo>
                  <a:cubicBezTo>
                    <a:pt x="280" y="56"/>
                    <a:pt x="276" y="53"/>
                    <a:pt x="274" y="48"/>
                  </a:cubicBezTo>
                  <a:cubicBezTo>
                    <a:pt x="272" y="42"/>
                    <a:pt x="275" y="36"/>
                    <a:pt x="281" y="34"/>
                  </a:cubicBezTo>
                  <a:cubicBezTo>
                    <a:pt x="292" y="30"/>
                    <a:pt x="303" y="26"/>
                    <a:pt x="314" y="23"/>
                  </a:cubicBezTo>
                  <a:cubicBezTo>
                    <a:pt x="320" y="21"/>
                    <a:pt x="326" y="25"/>
                    <a:pt x="328" y="31"/>
                  </a:cubicBezTo>
                  <a:cubicBezTo>
                    <a:pt x="330" y="37"/>
                    <a:pt x="326" y="43"/>
                    <a:pt x="320" y="45"/>
                  </a:cubicBezTo>
                  <a:cubicBezTo>
                    <a:pt x="310" y="48"/>
                    <a:pt x="299" y="51"/>
                    <a:pt x="288" y="55"/>
                  </a:cubicBezTo>
                  <a:cubicBezTo>
                    <a:pt x="287" y="56"/>
                    <a:pt x="286" y="56"/>
                    <a:pt x="285" y="56"/>
                  </a:cubicBezTo>
                  <a:close/>
                  <a:moveTo>
                    <a:pt x="656" y="51"/>
                  </a:moveTo>
                  <a:cubicBezTo>
                    <a:pt x="655" y="51"/>
                    <a:pt x="653" y="51"/>
                    <a:pt x="652" y="51"/>
                  </a:cubicBezTo>
                  <a:cubicBezTo>
                    <a:pt x="642" y="47"/>
                    <a:pt x="631" y="44"/>
                    <a:pt x="620" y="41"/>
                  </a:cubicBezTo>
                  <a:cubicBezTo>
                    <a:pt x="614" y="40"/>
                    <a:pt x="610" y="34"/>
                    <a:pt x="612" y="28"/>
                  </a:cubicBezTo>
                  <a:cubicBezTo>
                    <a:pt x="613" y="21"/>
                    <a:pt x="620" y="18"/>
                    <a:pt x="626" y="19"/>
                  </a:cubicBezTo>
                  <a:cubicBezTo>
                    <a:pt x="637" y="22"/>
                    <a:pt x="648" y="26"/>
                    <a:pt x="659" y="29"/>
                  </a:cubicBezTo>
                  <a:cubicBezTo>
                    <a:pt x="665" y="31"/>
                    <a:pt x="669" y="38"/>
                    <a:pt x="667" y="44"/>
                  </a:cubicBezTo>
                  <a:cubicBezTo>
                    <a:pt x="665" y="48"/>
                    <a:pt x="661" y="51"/>
                    <a:pt x="656" y="51"/>
                  </a:cubicBezTo>
                  <a:close/>
                  <a:moveTo>
                    <a:pt x="351" y="37"/>
                  </a:moveTo>
                  <a:cubicBezTo>
                    <a:pt x="345" y="37"/>
                    <a:pt x="341" y="33"/>
                    <a:pt x="339" y="28"/>
                  </a:cubicBezTo>
                  <a:cubicBezTo>
                    <a:pt x="338" y="22"/>
                    <a:pt x="342" y="16"/>
                    <a:pt x="348" y="14"/>
                  </a:cubicBezTo>
                  <a:cubicBezTo>
                    <a:pt x="359" y="12"/>
                    <a:pt x="371" y="10"/>
                    <a:pt x="382" y="8"/>
                  </a:cubicBezTo>
                  <a:cubicBezTo>
                    <a:pt x="389" y="7"/>
                    <a:pt x="394" y="11"/>
                    <a:pt x="395" y="17"/>
                  </a:cubicBezTo>
                  <a:cubicBezTo>
                    <a:pt x="396" y="23"/>
                    <a:pt x="392" y="29"/>
                    <a:pt x="386" y="30"/>
                  </a:cubicBezTo>
                  <a:cubicBezTo>
                    <a:pt x="375" y="32"/>
                    <a:pt x="364" y="34"/>
                    <a:pt x="353" y="37"/>
                  </a:cubicBezTo>
                  <a:cubicBezTo>
                    <a:pt x="352" y="37"/>
                    <a:pt x="351" y="37"/>
                    <a:pt x="351" y="37"/>
                  </a:cubicBezTo>
                  <a:close/>
                  <a:moveTo>
                    <a:pt x="589" y="34"/>
                  </a:moveTo>
                  <a:cubicBezTo>
                    <a:pt x="589" y="34"/>
                    <a:pt x="588" y="34"/>
                    <a:pt x="587" y="34"/>
                  </a:cubicBezTo>
                  <a:cubicBezTo>
                    <a:pt x="576" y="32"/>
                    <a:pt x="565" y="30"/>
                    <a:pt x="554" y="28"/>
                  </a:cubicBezTo>
                  <a:cubicBezTo>
                    <a:pt x="548" y="27"/>
                    <a:pt x="543" y="22"/>
                    <a:pt x="544" y="15"/>
                  </a:cubicBezTo>
                  <a:cubicBezTo>
                    <a:pt x="545" y="9"/>
                    <a:pt x="551" y="5"/>
                    <a:pt x="557" y="6"/>
                  </a:cubicBezTo>
                  <a:cubicBezTo>
                    <a:pt x="569" y="7"/>
                    <a:pt x="580" y="9"/>
                    <a:pt x="592" y="12"/>
                  </a:cubicBezTo>
                  <a:cubicBezTo>
                    <a:pt x="598" y="13"/>
                    <a:pt x="602" y="19"/>
                    <a:pt x="600" y="25"/>
                  </a:cubicBezTo>
                  <a:cubicBezTo>
                    <a:pt x="599" y="30"/>
                    <a:pt x="595" y="34"/>
                    <a:pt x="589" y="34"/>
                  </a:cubicBezTo>
                  <a:close/>
                  <a:moveTo>
                    <a:pt x="418" y="26"/>
                  </a:moveTo>
                  <a:cubicBezTo>
                    <a:pt x="413" y="26"/>
                    <a:pt x="408" y="22"/>
                    <a:pt x="407" y="16"/>
                  </a:cubicBezTo>
                  <a:cubicBezTo>
                    <a:pt x="406" y="9"/>
                    <a:pt x="411" y="4"/>
                    <a:pt x="417" y="3"/>
                  </a:cubicBezTo>
                  <a:cubicBezTo>
                    <a:pt x="429" y="2"/>
                    <a:pt x="441" y="1"/>
                    <a:pt x="452" y="1"/>
                  </a:cubicBezTo>
                  <a:cubicBezTo>
                    <a:pt x="459" y="1"/>
                    <a:pt x="464" y="5"/>
                    <a:pt x="464" y="12"/>
                  </a:cubicBezTo>
                  <a:cubicBezTo>
                    <a:pt x="464" y="18"/>
                    <a:pt x="459" y="23"/>
                    <a:pt x="453" y="23"/>
                  </a:cubicBezTo>
                  <a:cubicBezTo>
                    <a:pt x="442" y="24"/>
                    <a:pt x="431" y="25"/>
                    <a:pt x="419" y="26"/>
                  </a:cubicBezTo>
                  <a:cubicBezTo>
                    <a:pt x="419" y="26"/>
                    <a:pt x="419" y="26"/>
                    <a:pt x="418" y="26"/>
                  </a:cubicBezTo>
                  <a:close/>
                  <a:moveTo>
                    <a:pt x="521" y="25"/>
                  </a:moveTo>
                  <a:cubicBezTo>
                    <a:pt x="521" y="25"/>
                    <a:pt x="521" y="25"/>
                    <a:pt x="520" y="25"/>
                  </a:cubicBezTo>
                  <a:cubicBezTo>
                    <a:pt x="509" y="24"/>
                    <a:pt x="498" y="23"/>
                    <a:pt x="487" y="23"/>
                  </a:cubicBezTo>
                  <a:cubicBezTo>
                    <a:pt x="481" y="23"/>
                    <a:pt x="476" y="18"/>
                    <a:pt x="476" y="12"/>
                  </a:cubicBezTo>
                  <a:cubicBezTo>
                    <a:pt x="476" y="5"/>
                    <a:pt x="481" y="0"/>
                    <a:pt x="487" y="0"/>
                  </a:cubicBezTo>
                  <a:cubicBezTo>
                    <a:pt x="499" y="1"/>
                    <a:pt x="511" y="1"/>
                    <a:pt x="522" y="2"/>
                  </a:cubicBezTo>
                  <a:cubicBezTo>
                    <a:pt x="528" y="3"/>
                    <a:pt x="533" y="8"/>
                    <a:pt x="533" y="14"/>
                  </a:cubicBezTo>
                  <a:cubicBezTo>
                    <a:pt x="532" y="20"/>
                    <a:pt x="527" y="25"/>
                    <a:pt x="521" y="25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3" name="îṥliḑe">
              <a:extLst>
                <a:ext uri="{FF2B5EF4-FFF2-40B4-BE49-F238E27FC236}">
                  <a16:creationId xmlns:a16="http://schemas.microsoft.com/office/drawing/2014/main" id="{19FB7728-EBC7-6B65-A781-16BE837B1207}"/>
                </a:ext>
              </a:extLst>
            </p:cNvPr>
            <p:cNvSpPr/>
            <p:nvPr/>
          </p:nvSpPr>
          <p:spPr bwMode="auto">
            <a:xfrm>
              <a:off x="2568823" y="2842711"/>
              <a:ext cx="113333" cy="44348"/>
            </a:xfrm>
            <a:custGeom>
              <a:avLst/>
              <a:gdLst/>
              <a:ahLst/>
              <a:cxnLst>
                <a:cxn ang="0">
                  <a:pos x="46" y="23"/>
                </a:cxn>
                <a:cxn ang="0">
                  <a:pos x="46" y="23"/>
                </a:cxn>
                <a:cxn ang="0">
                  <a:pos x="29" y="23"/>
                </a:cxn>
                <a:cxn ang="0">
                  <a:pos x="28" y="23"/>
                </a:cxn>
                <a:cxn ang="0">
                  <a:pos x="12" y="23"/>
                </a:cxn>
                <a:cxn ang="0">
                  <a:pos x="0" y="12"/>
                </a:cxn>
                <a:cxn ang="0">
                  <a:pos x="12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46" y="1"/>
                </a:cxn>
                <a:cxn ang="0">
                  <a:pos x="57" y="12"/>
                </a:cxn>
                <a:cxn ang="0">
                  <a:pos x="46" y="23"/>
                </a:cxn>
              </a:cxnLst>
              <a:rect l="0" t="0" r="r" b="b"/>
              <a:pathLst>
                <a:path w="57" h="23">
                  <a:moveTo>
                    <a:pt x="46" y="23"/>
                  </a:moveTo>
                  <a:cubicBezTo>
                    <a:pt x="46" y="23"/>
                    <a:pt x="46" y="23"/>
                    <a:pt x="4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3" y="23"/>
                    <a:pt x="17" y="23"/>
                    <a:pt x="12" y="23"/>
                  </a:cubicBez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7" y="0"/>
                    <a:pt x="23" y="0"/>
                    <a:pt x="28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2"/>
                  </a:cubicBezTo>
                  <a:cubicBezTo>
                    <a:pt x="57" y="18"/>
                    <a:pt x="52" y="23"/>
                    <a:pt x="46" y="23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4" name="íSḷíḋe">
              <a:extLst>
                <a:ext uri="{FF2B5EF4-FFF2-40B4-BE49-F238E27FC236}">
                  <a16:creationId xmlns:a16="http://schemas.microsoft.com/office/drawing/2014/main" id="{1B815E4F-A409-BD2D-3453-3DFCD95FDA0D}"/>
                </a:ext>
              </a:extLst>
            </p:cNvPr>
            <p:cNvSpPr/>
            <p:nvPr/>
          </p:nvSpPr>
          <p:spPr bwMode="auto">
            <a:xfrm>
              <a:off x="2703508" y="2844353"/>
              <a:ext cx="2210814" cy="1491396"/>
            </a:xfrm>
            <a:custGeom>
              <a:avLst/>
              <a:gdLst/>
              <a:ahLst/>
              <a:cxnLst>
                <a:cxn ang="0">
                  <a:pos x="185" y="727"/>
                </a:cxn>
                <a:cxn ang="0">
                  <a:pos x="195" y="722"/>
                </a:cxn>
                <a:cxn ang="0">
                  <a:pos x="210" y="727"/>
                </a:cxn>
                <a:cxn ang="0">
                  <a:pos x="293" y="663"/>
                </a:cxn>
                <a:cxn ang="0">
                  <a:pos x="328" y="670"/>
                </a:cxn>
                <a:cxn ang="0">
                  <a:pos x="364" y="655"/>
                </a:cxn>
                <a:cxn ang="0">
                  <a:pos x="385" y="620"/>
                </a:cxn>
                <a:cxn ang="0">
                  <a:pos x="390" y="641"/>
                </a:cxn>
                <a:cxn ang="0">
                  <a:pos x="492" y="581"/>
                </a:cxn>
                <a:cxn ang="0">
                  <a:pos x="502" y="576"/>
                </a:cxn>
                <a:cxn ang="0">
                  <a:pos x="517" y="582"/>
                </a:cxn>
                <a:cxn ang="0">
                  <a:pos x="599" y="518"/>
                </a:cxn>
                <a:cxn ang="0">
                  <a:pos x="635" y="525"/>
                </a:cxn>
                <a:cxn ang="0">
                  <a:pos x="670" y="509"/>
                </a:cxn>
                <a:cxn ang="0">
                  <a:pos x="691" y="474"/>
                </a:cxn>
                <a:cxn ang="0">
                  <a:pos x="696" y="496"/>
                </a:cxn>
                <a:cxn ang="0">
                  <a:pos x="798" y="436"/>
                </a:cxn>
                <a:cxn ang="0">
                  <a:pos x="808" y="431"/>
                </a:cxn>
                <a:cxn ang="0">
                  <a:pos x="823" y="436"/>
                </a:cxn>
                <a:cxn ang="0">
                  <a:pos x="905" y="372"/>
                </a:cxn>
                <a:cxn ang="0">
                  <a:pos x="941" y="379"/>
                </a:cxn>
                <a:cxn ang="0">
                  <a:pos x="976" y="364"/>
                </a:cxn>
                <a:cxn ang="0">
                  <a:pos x="997" y="328"/>
                </a:cxn>
                <a:cxn ang="0">
                  <a:pos x="1030" y="338"/>
                </a:cxn>
                <a:cxn ang="0">
                  <a:pos x="1052" y="295"/>
                </a:cxn>
                <a:cxn ang="0">
                  <a:pos x="1090" y="286"/>
                </a:cxn>
                <a:cxn ang="0">
                  <a:pos x="1088" y="244"/>
                </a:cxn>
                <a:cxn ang="0">
                  <a:pos x="1098" y="260"/>
                </a:cxn>
                <a:cxn ang="0">
                  <a:pos x="1117" y="146"/>
                </a:cxn>
                <a:cxn ang="0">
                  <a:pos x="1084" y="122"/>
                </a:cxn>
                <a:cxn ang="0">
                  <a:pos x="1099" y="127"/>
                </a:cxn>
                <a:cxn ang="0">
                  <a:pos x="1019" y="57"/>
                </a:cxn>
                <a:cxn ang="0">
                  <a:pos x="1061" y="72"/>
                </a:cxn>
                <a:cxn ang="0">
                  <a:pos x="947" y="30"/>
                </a:cxn>
                <a:cxn ang="0">
                  <a:pos x="925" y="41"/>
                </a:cxn>
                <a:cxn ang="0">
                  <a:pos x="925" y="18"/>
                </a:cxn>
                <a:cxn ang="0">
                  <a:pos x="823" y="39"/>
                </a:cxn>
                <a:cxn ang="0">
                  <a:pos x="857" y="40"/>
                </a:cxn>
                <a:cxn ang="0">
                  <a:pos x="756" y="15"/>
                </a:cxn>
                <a:cxn ang="0">
                  <a:pos x="722" y="37"/>
                </a:cxn>
                <a:cxn ang="0">
                  <a:pos x="733" y="26"/>
                </a:cxn>
                <a:cxn ang="0">
                  <a:pos x="609" y="23"/>
                </a:cxn>
                <a:cxn ang="0">
                  <a:pos x="587" y="34"/>
                </a:cxn>
                <a:cxn ang="0">
                  <a:pos x="587" y="12"/>
                </a:cxn>
                <a:cxn ang="0">
                  <a:pos x="485" y="32"/>
                </a:cxn>
                <a:cxn ang="0">
                  <a:pos x="519" y="33"/>
                </a:cxn>
                <a:cxn ang="0">
                  <a:pos x="418" y="8"/>
                </a:cxn>
                <a:cxn ang="0">
                  <a:pos x="383" y="30"/>
                </a:cxn>
                <a:cxn ang="0">
                  <a:pos x="395" y="19"/>
                </a:cxn>
                <a:cxn ang="0">
                  <a:pos x="271" y="17"/>
                </a:cxn>
                <a:cxn ang="0">
                  <a:pos x="316" y="29"/>
                </a:cxn>
                <a:cxn ang="0">
                  <a:pos x="215" y="4"/>
                </a:cxn>
                <a:cxn ang="0">
                  <a:pos x="180" y="26"/>
                </a:cxn>
                <a:cxn ang="0">
                  <a:pos x="192" y="15"/>
                </a:cxn>
                <a:cxn ang="0">
                  <a:pos x="68" y="13"/>
                </a:cxn>
                <a:cxn ang="0">
                  <a:pos x="45" y="24"/>
                </a:cxn>
                <a:cxn ang="0">
                  <a:pos x="12" y="0"/>
                </a:cxn>
              </a:cxnLst>
              <a:rect l="0" t="0" r="r" b="b"/>
              <a:pathLst>
                <a:path w="1122" h="757">
                  <a:moveTo>
                    <a:pt x="144" y="757"/>
                  </a:moveTo>
                  <a:cubicBezTo>
                    <a:pt x="140" y="757"/>
                    <a:pt x="136" y="755"/>
                    <a:pt x="134" y="751"/>
                  </a:cubicBezTo>
                  <a:cubicBezTo>
                    <a:pt x="131" y="745"/>
                    <a:pt x="134" y="738"/>
                    <a:pt x="139" y="736"/>
                  </a:cubicBezTo>
                  <a:cubicBezTo>
                    <a:pt x="170" y="721"/>
                    <a:pt x="170" y="721"/>
                    <a:pt x="170" y="721"/>
                  </a:cubicBezTo>
                  <a:cubicBezTo>
                    <a:pt x="176" y="719"/>
                    <a:pt x="183" y="721"/>
                    <a:pt x="185" y="727"/>
                  </a:cubicBezTo>
                  <a:cubicBezTo>
                    <a:pt x="188" y="732"/>
                    <a:pt x="185" y="739"/>
                    <a:pt x="180" y="742"/>
                  </a:cubicBezTo>
                  <a:cubicBezTo>
                    <a:pt x="149" y="756"/>
                    <a:pt x="149" y="756"/>
                    <a:pt x="149" y="756"/>
                  </a:cubicBezTo>
                  <a:cubicBezTo>
                    <a:pt x="148" y="757"/>
                    <a:pt x="146" y="757"/>
                    <a:pt x="144" y="757"/>
                  </a:cubicBezTo>
                  <a:close/>
                  <a:moveTo>
                    <a:pt x="206" y="728"/>
                  </a:moveTo>
                  <a:cubicBezTo>
                    <a:pt x="201" y="728"/>
                    <a:pt x="197" y="726"/>
                    <a:pt x="195" y="722"/>
                  </a:cubicBezTo>
                  <a:cubicBezTo>
                    <a:pt x="193" y="716"/>
                    <a:pt x="195" y="709"/>
                    <a:pt x="201" y="707"/>
                  </a:cubicBezTo>
                  <a:cubicBezTo>
                    <a:pt x="231" y="692"/>
                    <a:pt x="231" y="692"/>
                    <a:pt x="231" y="692"/>
                  </a:cubicBezTo>
                  <a:cubicBezTo>
                    <a:pt x="237" y="690"/>
                    <a:pt x="244" y="692"/>
                    <a:pt x="247" y="698"/>
                  </a:cubicBezTo>
                  <a:cubicBezTo>
                    <a:pt x="249" y="703"/>
                    <a:pt x="247" y="710"/>
                    <a:pt x="241" y="713"/>
                  </a:cubicBezTo>
                  <a:cubicBezTo>
                    <a:pt x="210" y="727"/>
                    <a:pt x="210" y="727"/>
                    <a:pt x="210" y="727"/>
                  </a:cubicBezTo>
                  <a:cubicBezTo>
                    <a:pt x="209" y="728"/>
                    <a:pt x="207" y="728"/>
                    <a:pt x="206" y="728"/>
                  </a:cubicBezTo>
                  <a:close/>
                  <a:moveTo>
                    <a:pt x="267" y="699"/>
                  </a:moveTo>
                  <a:cubicBezTo>
                    <a:pt x="263" y="699"/>
                    <a:pt x="259" y="697"/>
                    <a:pt x="257" y="693"/>
                  </a:cubicBezTo>
                  <a:cubicBezTo>
                    <a:pt x="254" y="687"/>
                    <a:pt x="256" y="680"/>
                    <a:pt x="262" y="678"/>
                  </a:cubicBezTo>
                  <a:cubicBezTo>
                    <a:pt x="293" y="663"/>
                    <a:pt x="293" y="663"/>
                    <a:pt x="293" y="663"/>
                  </a:cubicBezTo>
                  <a:cubicBezTo>
                    <a:pt x="298" y="660"/>
                    <a:pt x="305" y="663"/>
                    <a:pt x="308" y="669"/>
                  </a:cubicBezTo>
                  <a:cubicBezTo>
                    <a:pt x="311" y="674"/>
                    <a:pt x="308" y="681"/>
                    <a:pt x="302" y="684"/>
                  </a:cubicBezTo>
                  <a:cubicBezTo>
                    <a:pt x="272" y="698"/>
                    <a:pt x="272" y="698"/>
                    <a:pt x="272" y="698"/>
                  </a:cubicBezTo>
                  <a:cubicBezTo>
                    <a:pt x="270" y="699"/>
                    <a:pt x="269" y="699"/>
                    <a:pt x="267" y="699"/>
                  </a:cubicBezTo>
                  <a:close/>
                  <a:moveTo>
                    <a:pt x="328" y="670"/>
                  </a:moveTo>
                  <a:cubicBezTo>
                    <a:pt x="324" y="670"/>
                    <a:pt x="320" y="668"/>
                    <a:pt x="318" y="664"/>
                  </a:cubicBezTo>
                  <a:cubicBezTo>
                    <a:pt x="315" y="658"/>
                    <a:pt x="318" y="651"/>
                    <a:pt x="323" y="649"/>
                  </a:cubicBezTo>
                  <a:cubicBezTo>
                    <a:pt x="354" y="634"/>
                    <a:pt x="354" y="634"/>
                    <a:pt x="354" y="634"/>
                  </a:cubicBezTo>
                  <a:cubicBezTo>
                    <a:pt x="360" y="631"/>
                    <a:pt x="366" y="634"/>
                    <a:pt x="369" y="639"/>
                  </a:cubicBezTo>
                  <a:cubicBezTo>
                    <a:pt x="372" y="645"/>
                    <a:pt x="369" y="652"/>
                    <a:pt x="364" y="655"/>
                  </a:cubicBezTo>
                  <a:cubicBezTo>
                    <a:pt x="333" y="669"/>
                    <a:pt x="333" y="669"/>
                    <a:pt x="333" y="669"/>
                  </a:cubicBezTo>
                  <a:cubicBezTo>
                    <a:pt x="332" y="670"/>
                    <a:pt x="330" y="670"/>
                    <a:pt x="328" y="670"/>
                  </a:cubicBezTo>
                  <a:close/>
                  <a:moveTo>
                    <a:pt x="390" y="641"/>
                  </a:moveTo>
                  <a:cubicBezTo>
                    <a:pt x="385" y="641"/>
                    <a:pt x="381" y="639"/>
                    <a:pt x="379" y="635"/>
                  </a:cubicBezTo>
                  <a:cubicBezTo>
                    <a:pt x="377" y="629"/>
                    <a:pt x="379" y="622"/>
                    <a:pt x="385" y="620"/>
                  </a:cubicBezTo>
                  <a:cubicBezTo>
                    <a:pt x="415" y="605"/>
                    <a:pt x="415" y="605"/>
                    <a:pt x="415" y="605"/>
                  </a:cubicBezTo>
                  <a:cubicBezTo>
                    <a:pt x="421" y="602"/>
                    <a:pt x="428" y="605"/>
                    <a:pt x="430" y="610"/>
                  </a:cubicBezTo>
                  <a:cubicBezTo>
                    <a:pt x="433" y="616"/>
                    <a:pt x="431" y="623"/>
                    <a:pt x="425" y="625"/>
                  </a:cubicBezTo>
                  <a:cubicBezTo>
                    <a:pt x="394" y="640"/>
                    <a:pt x="394" y="640"/>
                    <a:pt x="394" y="640"/>
                  </a:cubicBezTo>
                  <a:cubicBezTo>
                    <a:pt x="393" y="641"/>
                    <a:pt x="391" y="641"/>
                    <a:pt x="390" y="641"/>
                  </a:cubicBezTo>
                  <a:close/>
                  <a:moveTo>
                    <a:pt x="451" y="612"/>
                  </a:moveTo>
                  <a:cubicBezTo>
                    <a:pt x="447" y="612"/>
                    <a:pt x="442" y="610"/>
                    <a:pt x="441" y="606"/>
                  </a:cubicBezTo>
                  <a:cubicBezTo>
                    <a:pt x="438" y="600"/>
                    <a:pt x="440" y="593"/>
                    <a:pt x="446" y="590"/>
                  </a:cubicBezTo>
                  <a:cubicBezTo>
                    <a:pt x="477" y="576"/>
                    <a:pt x="477" y="576"/>
                    <a:pt x="477" y="576"/>
                  </a:cubicBezTo>
                  <a:cubicBezTo>
                    <a:pt x="482" y="573"/>
                    <a:pt x="489" y="576"/>
                    <a:pt x="492" y="581"/>
                  </a:cubicBezTo>
                  <a:cubicBezTo>
                    <a:pt x="494" y="587"/>
                    <a:pt x="492" y="594"/>
                    <a:pt x="486" y="596"/>
                  </a:cubicBezTo>
                  <a:cubicBezTo>
                    <a:pt x="456" y="611"/>
                    <a:pt x="456" y="611"/>
                    <a:pt x="456" y="611"/>
                  </a:cubicBezTo>
                  <a:cubicBezTo>
                    <a:pt x="454" y="612"/>
                    <a:pt x="452" y="612"/>
                    <a:pt x="451" y="612"/>
                  </a:cubicBezTo>
                  <a:close/>
                  <a:moveTo>
                    <a:pt x="512" y="583"/>
                  </a:moveTo>
                  <a:cubicBezTo>
                    <a:pt x="508" y="583"/>
                    <a:pt x="504" y="581"/>
                    <a:pt x="502" y="576"/>
                  </a:cubicBezTo>
                  <a:cubicBezTo>
                    <a:pt x="499" y="571"/>
                    <a:pt x="501" y="564"/>
                    <a:pt x="507" y="561"/>
                  </a:cubicBezTo>
                  <a:cubicBezTo>
                    <a:pt x="538" y="547"/>
                    <a:pt x="538" y="547"/>
                    <a:pt x="538" y="547"/>
                  </a:cubicBezTo>
                  <a:cubicBezTo>
                    <a:pt x="543" y="544"/>
                    <a:pt x="550" y="547"/>
                    <a:pt x="553" y="552"/>
                  </a:cubicBezTo>
                  <a:cubicBezTo>
                    <a:pt x="556" y="558"/>
                    <a:pt x="553" y="565"/>
                    <a:pt x="547" y="567"/>
                  </a:cubicBezTo>
                  <a:cubicBezTo>
                    <a:pt x="517" y="582"/>
                    <a:pt x="517" y="582"/>
                    <a:pt x="517" y="582"/>
                  </a:cubicBezTo>
                  <a:cubicBezTo>
                    <a:pt x="515" y="583"/>
                    <a:pt x="514" y="583"/>
                    <a:pt x="512" y="583"/>
                  </a:cubicBezTo>
                  <a:close/>
                  <a:moveTo>
                    <a:pt x="573" y="554"/>
                  </a:moveTo>
                  <a:cubicBezTo>
                    <a:pt x="569" y="554"/>
                    <a:pt x="565" y="551"/>
                    <a:pt x="563" y="547"/>
                  </a:cubicBezTo>
                  <a:cubicBezTo>
                    <a:pt x="560" y="542"/>
                    <a:pt x="563" y="535"/>
                    <a:pt x="568" y="532"/>
                  </a:cubicBezTo>
                  <a:cubicBezTo>
                    <a:pt x="599" y="518"/>
                    <a:pt x="599" y="518"/>
                    <a:pt x="599" y="518"/>
                  </a:cubicBezTo>
                  <a:cubicBezTo>
                    <a:pt x="605" y="515"/>
                    <a:pt x="611" y="517"/>
                    <a:pt x="614" y="523"/>
                  </a:cubicBezTo>
                  <a:cubicBezTo>
                    <a:pt x="617" y="529"/>
                    <a:pt x="614" y="536"/>
                    <a:pt x="609" y="538"/>
                  </a:cubicBezTo>
                  <a:cubicBezTo>
                    <a:pt x="578" y="553"/>
                    <a:pt x="578" y="553"/>
                    <a:pt x="578" y="553"/>
                  </a:cubicBezTo>
                  <a:cubicBezTo>
                    <a:pt x="577" y="553"/>
                    <a:pt x="575" y="554"/>
                    <a:pt x="573" y="554"/>
                  </a:cubicBezTo>
                  <a:close/>
                  <a:moveTo>
                    <a:pt x="635" y="525"/>
                  </a:moveTo>
                  <a:cubicBezTo>
                    <a:pt x="630" y="525"/>
                    <a:pt x="626" y="522"/>
                    <a:pt x="624" y="518"/>
                  </a:cubicBezTo>
                  <a:cubicBezTo>
                    <a:pt x="622" y="513"/>
                    <a:pt x="624" y="506"/>
                    <a:pt x="630" y="503"/>
                  </a:cubicBezTo>
                  <a:cubicBezTo>
                    <a:pt x="660" y="489"/>
                    <a:pt x="660" y="489"/>
                    <a:pt x="660" y="489"/>
                  </a:cubicBezTo>
                  <a:cubicBezTo>
                    <a:pt x="666" y="486"/>
                    <a:pt x="673" y="488"/>
                    <a:pt x="675" y="494"/>
                  </a:cubicBezTo>
                  <a:cubicBezTo>
                    <a:pt x="678" y="500"/>
                    <a:pt x="676" y="506"/>
                    <a:pt x="670" y="509"/>
                  </a:cubicBezTo>
                  <a:cubicBezTo>
                    <a:pt x="639" y="524"/>
                    <a:pt x="639" y="524"/>
                    <a:pt x="639" y="524"/>
                  </a:cubicBezTo>
                  <a:cubicBezTo>
                    <a:pt x="638" y="524"/>
                    <a:pt x="636" y="525"/>
                    <a:pt x="635" y="525"/>
                  </a:cubicBezTo>
                  <a:close/>
                  <a:moveTo>
                    <a:pt x="696" y="496"/>
                  </a:moveTo>
                  <a:cubicBezTo>
                    <a:pt x="692" y="496"/>
                    <a:pt x="687" y="493"/>
                    <a:pt x="686" y="489"/>
                  </a:cubicBezTo>
                  <a:cubicBezTo>
                    <a:pt x="683" y="484"/>
                    <a:pt x="685" y="477"/>
                    <a:pt x="691" y="474"/>
                  </a:cubicBezTo>
                  <a:cubicBezTo>
                    <a:pt x="722" y="460"/>
                    <a:pt x="722" y="460"/>
                    <a:pt x="722" y="460"/>
                  </a:cubicBezTo>
                  <a:cubicBezTo>
                    <a:pt x="727" y="457"/>
                    <a:pt x="734" y="459"/>
                    <a:pt x="737" y="465"/>
                  </a:cubicBezTo>
                  <a:cubicBezTo>
                    <a:pt x="739" y="471"/>
                    <a:pt x="737" y="477"/>
                    <a:pt x="731" y="480"/>
                  </a:cubicBezTo>
                  <a:cubicBezTo>
                    <a:pt x="701" y="495"/>
                    <a:pt x="701" y="495"/>
                    <a:pt x="701" y="495"/>
                  </a:cubicBezTo>
                  <a:cubicBezTo>
                    <a:pt x="699" y="495"/>
                    <a:pt x="697" y="496"/>
                    <a:pt x="696" y="496"/>
                  </a:cubicBezTo>
                  <a:close/>
                  <a:moveTo>
                    <a:pt x="757" y="467"/>
                  </a:moveTo>
                  <a:cubicBezTo>
                    <a:pt x="753" y="467"/>
                    <a:pt x="749" y="464"/>
                    <a:pt x="747" y="460"/>
                  </a:cubicBezTo>
                  <a:cubicBezTo>
                    <a:pt x="744" y="454"/>
                    <a:pt x="746" y="448"/>
                    <a:pt x="752" y="445"/>
                  </a:cubicBezTo>
                  <a:cubicBezTo>
                    <a:pt x="783" y="430"/>
                    <a:pt x="783" y="430"/>
                    <a:pt x="783" y="430"/>
                  </a:cubicBezTo>
                  <a:cubicBezTo>
                    <a:pt x="788" y="428"/>
                    <a:pt x="795" y="430"/>
                    <a:pt x="798" y="436"/>
                  </a:cubicBezTo>
                  <a:cubicBezTo>
                    <a:pt x="801" y="441"/>
                    <a:pt x="798" y="448"/>
                    <a:pt x="792" y="451"/>
                  </a:cubicBezTo>
                  <a:cubicBezTo>
                    <a:pt x="762" y="465"/>
                    <a:pt x="762" y="465"/>
                    <a:pt x="762" y="465"/>
                  </a:cubicBezTo>
                  <a:cubicBezTo>
                    <a:pt x="760" y="466"/>
                    <a:pt x="759" y="467"/>
                    <a:pt x="757" y="467"/>
                  </a:cubicBezTo>
                  <a:close/>
                  <a:moveTo>
                    <a:pt x="818" y="437"/>
                  </a:moveTo>
                  <a:cubicBezTo>
                    <a:pt x="814" y="437"/>
                    <a:pt x="810" y="435"/>
                    <a:pt x="808" y="431"/>
                  </a:cubicBezTo>
                  <a:cubicBezTo>
                    <a:pt x="805" y="425"/>
                    <a:pt x="808" y="419"/>
                    <a:pt x="813" y="416"/>
                  </a:cubicBezTo>
                  <a:cubicBezTo>
                    <a:pt x="844" y="401"/>
                    <a:pt x="844" y="401"/>
                    <a:pt x="844" y="401"/>
                  </a:cubicBezTo>
                  <a:cubicBezTo>
                    <a:pt x="850" y="399"/>
                    <a:pt x="856" y="401"/>
                    <a:pt x="859" y="407"/>
                  </a:cubicBezTo>
                  <a:cubicBezTo>
                    <a:pt x="862" y="412"/>
                    <a:pt x="859" y="419"/>
                    <a:pt x="854" y="422"/>
                  </a:cubicBezTo>
                  <a:cubicBezTo>
                    <a:pt x="823" y="436"/>
                    <a:pt x="823" y="436"/>
                    <a:pt x="823" y="436"/>
                  </a:cubicBezTo>
                  <a:cubicBezTo>
                    <a:pt x="822" y="437"/>
                    <a:pt x="820" y="437"/>
                    <a:pt x="818" y="437"/>
                  </a:cubicBezTo>
                  <a:close/>
                  <a:moveTo>
                    <a:pt x="880" y="408"/>
                  </a:moveTo>
                  <a:cubicBezTo>
                    <a:pt x="875" y="408"/>
                    <a:pt x="871" y="406"/>
                    <a:pt x="869" y="402"/>
                  </a:cubicBezTo>
                  <a:cubicBezTo>
                    <a:pt x="867" y="396"/>
                    <a:pt x="869" y="389"/>
                    <a:pt x="875" y="387"/>
                  </a:cubicBezTo>
                  <a:cubicBezTo>
                    <a:pt x="905" y="372"/>
                    <a:pt x="905" y="372"/>
                    <a:pt x="905" y="372"/>
                  </a:cubicBezTo>
                  <a:cubicBezTo>
                    <a:pt x="911" y="370"/>
                    <a:pt x="918" y="372"/>
                    <a:pt x="920" y="378"/>
                  </a:cubicBezTo>
                  <a:cubicBezTo>
                    <a:pt x="923" y="383"/>
                    <a:pt x="921" y="390"/>
                    <a:pt x="915" y="393"/>
                  </a:cubicBezTo>
                  <a:cubicBezTo>
                    <a:pt x="884" y="407"/>
                    <a:pt x="884" y="407"/>
                    <a:pt x="884" y="407"/>
                  </a:cubicBezTo>
                  <a:cubicBezTo>
                    <a:pt x="883" y="408"/>
                    <a:pt x="881" y="408"/>
                    <a:pt x="880" y="408"/>
                  </a:cubicBezTo>
                  <a:close/>
                  <a:moveTo>
                    <a:pt x="941" y="379"/>
                  </a:moveTo>
                  <a:cubicBezTo>
                    <a:pt x="937" y="379"/>
                    <a:pt x="933" y="377"/>
                    <a:pt x="931" y="373"/>
                  </a:cubicBezTo>
                  <a:cubicBezTo>
                    <a:pt x="928" y="367"/>
                    <a:pt x="930" y="360"/>
                    <a:pt x="936" y="358"/>
                  </a:cubicBezTo>
                  <a:cubicBezTo>
                    <a:pt x="967" y="343"/>
                    <a:pt x="967" y="343"/>
                    <a:pt x="967" y="343"/>
                  </a:cubicBezTo>
                  <a:cubicBezTo>
                    <a:pt x="972" y="340"/>
                    <a:pt x="979" y="343"/>
                    <a:pt x="982" y="348"/>
                  </a:cubicBezTo>
                  <a:cubicBezTo>
                    <a:pt x="984" y="354"/>
                    <a:pt x="982" y="361"/>
                    <a:pt x="976" y="364"/>
                  </a:cubicBezTo>
                  <a:cubicBezTo>
                    <a:pt x="946" y="378"/>
                    <a:pt x="946" y="378"/>
                    <a:pt x="946" y="378"/>
                  </a:cubicBezTo>
                  <a:cubicBezTo>
                    <a:pt x="944" y="379"/>
                    <a:pt x="942" y="379"/>
                    <a:pt x="941" y="379"/>
                  </a:cubicBezTo>
                  <a:close/>
                  <a:moveTo>
                    <a:pt x="1002" y="350"/>
                  </a:moveTo>
                  <a:cubicBezTo>
                    <a:pt x="998" y="350"/>
                    <a:pt x="994" y="348"/>
                    <a:pt x="992" y="344"/>
                  </a:cubicBezTo>
                  <a:cubicBezTo>
                    <a:pt x="989" y="338"/>
                    <a:pt x="992" y="331"/>
                    <a:pt x="997" y="328"/>
                  </a:cubicBezTo>
                  <a:cubicBezTo>
                    <a:pt x="1011" y="322"/>
                    <a:pt x="1019" y="318"/>
                    <a:pt x="1020" y="318"/>
                  </a:cubicBezTo>
                  <a:cubicBezTo>
                    <a:pt x="1022" y="316"/>
                    <a:pt x="1025" y="315"/>
                    <a:pt x="1027" y="314"/>
                  </a:cubicBezTo>
                  <a:cubicBezTo>
                    <a:pt x="1032" y="311"/>
                    <a:pt x="1039" y="312"/>
                    <a:pt x="1043" y="318"/>
                  </a:cubicBezTo>
                  <a:cubicBezTo>
                    <a:pt x="1046" y="323"/>
                    <a:pt x="1044" y="330"/>
                    <a:pt x="1038" y="333"/>
                  </a:cubicBezTo>
                  <a:cubicBezTo>
                    <a:pt x="1036" y="335"/>
                    <a:pt x="1033" y="336"/>
                    <a:pt x="1030" y="338"/>
                  </a:cubicBezTo>
                  <a:cubicBezTo>
                    <a:pt x="1030" y="338"/>
                    <a:pt x="1029" y="338"/>
                    <a:pt x="1007" y="349"/>
                  </a:cubicBezTo>
                  <a:cubicBezTo>
                    <a:pt x="1006" y="350"/>
                    <a:pt x="1004" y="350"/>
                    <a:pt x="1002" y="350"/>
                  </a:cubicBezTo>
                  <a:close/>
                  <a:moveTo>
                    <a:pt x="1060" y="315"/>
                  </a:moveTo>
                  <a:cubicBezTo>
                    <a:pt x="1057" y="315"/>
                    <a:pt x="1054" y="314"/>
                    <a:pt x="1052" y="311"/>
                  </a:cubicBezTo>
                  <a:cubicBezTo>
                    <a:pt x="1047" y="307"/>
                    <a:pt x="1048" y="299"/>
                    <a:pt x="1052" y="295"/>
                  </a:cubicBezTo>
                  <a:cubicBezTo>
                    <a:pt x="1059" y="288"/>
                    <a:pt x="1066" y="281"/>
                    <a:pt x="1072" y="273"/>
                  </a:cubicBezTo>
                  <a:cubicBezTo>
                    <a:pt x="1073" y="271"/>
                    <a:pt x="1073" y="271"/>
                    <a:pt x="1073" y="271"/>
                  </a:cubicBezTo>
                  <a:cubicBezTo>
                    <a:pt x="1076" y="266"/>
                    <a:pt x="1084" y="265"/>
                    <a:pt x="1089" y="269"/>
                  </a:cubicBezTo>
                  <a:cubicBezTo>
                    <a:pt x="1094" y="272"/>
                    <a:pt x="1095" y="279"/>
                    <a:pt x="1091" y="285"/>
                  </a:cubicBezTo>
                  <a:cubicBezTo>
                    <a:pt x="1090" y="286"/>
                    <a:pt x="1090" y="286"/>
                    <a:pt x="1090" y="286"/>
                  </a:cubicBezTo>
                  <a:cubicBezTo>
                    <a:pt x="1084" y="296"/>
                    <a:pt x="1076" y="304"/>
                    <a:pt x="1068" y="312"/>
                  </a:cubicBezTo>
                  <a:cubicBezTo>
                    <a:pt x="1065" y="314"/>
                    <a:pt x="1063" y="315"/>
                    <a:pt x="1060" y="315"/>
                  </a:cubicBezTo>
                  <a:close/>
                  <a:moveTo>
                    <a:pt x="1098" y="260"/>
                  </a:moveTo>
                  <a:cubicBezTo>
                    <a:pt x="1097" y="260"/>
                    <a:pt x="1096" y="260"/>
                    <a:pt x="1094" y="259"/>
                  </a:cubicBezTo>
                  <a:cubicBezTo>
                    <a:pt x="1088" y="257"/>
                    <a:pt x="1086" y="250"/>
                    <a:pt x="1088" y="244"/>
                  </a:cubicBezTo>
                  <a:cubicBezTo>
                    <a:pt x="1092" y="234"/>
                    <a:pt x="1095" y="224"/>
                    <a:pt x="1097" y="214"/>
                  </a:cubicBezTo>
                  <a:cubicBezTo>
                    <a:pt x="1098" y="208"/>
                    <a:pt x="1104" y="204"/>
                    <a:pt x="1110" y="205"/>
                  </a:cubicBezTo>
                  <a:cubicBezTo>
                    <a:pt x="1116" y="206"/>
                    <a:pt x="1120" y="212"/>
                    <a:pt x="1119" y="218"/>
                  </a:cubicBezTo>
                  <a:cubicBezTo>
                    <a:pt x="1117" y="230"/>
                    <a:pt x="1114" y="242"/>
                    <a:pt x="1109" y="253"/>
                  </a:cubicBezTo>
                  <a:cubicBezTo>
                    <a:pt x="1107" y="257"/>
                    <a:pt x="1103" y="260"/>
                    <a:pt x="1098" y="260"/>
                  </a:cubicBezTo>
                  <a:close/>
                  <a:moveTo>
                    <a:pt x="1111" y="194"/>
                  </a:moveTo>
                  <a:cubicBezTo>
                    <a:pt x="1105" y="194"/>
                    <a:pt x="1100" y="189"/>
                    <a:pt x="1099" y="183"/>
                  </a:cubicBezTo>
                  <a:cubicBezTo>
                    <a:pt x="1099" y="172"/>
                    <a:pt x="1097" y="162"/>
                    <a:pt x="1095" y="152"/>
                  </a:cubicBezTo>
                  <a:cubicBezTo>
                    <a:pt x="1093" y="146"/>
                    <a:pt x="1097" y="140"/>
                    <a:pt x="1103" y="138"/>
                  </a:cubicBezTo>
                  <a:cubicBezTo>
                    <a:pt x="1109" y="136"/>
                    <a:pt x="1115" y="140"/>
                    <a:pt x="1117" y="146"/>
                  </a:cubicBezTo>
                  <a:cubicBezTo>
                    <a:pt x="1120" y="158"/>
                    <a:pt x="1122" y="170"/>
                    <a:pt x="1122" y="182"/>
                  </a:cubicBezTo>
                  <a:cubicBezTo>
                    <a:pt x="1122" y="188"/>
                    <a:pt x="1117" y="194"/>
                    <a:pt x="1111" y="194"/>
                  </a:cubicBezTo>
                  <a:cubicBezTo>
                    <a:pt x="1111" y="194"/>
                    <a:pt x="1111" y="194"/>
                    <a:pt x="1111" y="194"/>
                  </a:cubicBezTo>
                  <a:close/>
                  <a:moveTo>
                    <a:pt x="1094" y="129"/>
                  </a:moveTo>
                  <a:cubicBezTo>
                    <a:pt x="1090" y="129"/>
                    <a:pt x="1086" y="126"/>
                    <a:pt x="1084" y="122"/>
                  </a:cubicBezTo>
                  <a:cubicBezTo>
                    <a:pt x="1079" y="113"/>
                    <a:pt x="1074" y="104"/>
                    <a:pt x="1067" y="96"/>
                  </a:cubicBezTo>
                  <a:cubicBezTo>
                    <a:pt x="1063" y="91"/>
                    <a:pt x="1064" y="84"/>
                    <a:pt x="1069" y="80"/>
                  </a:cubicBezTo>
                  <a:cubicBezTo>
                    <a:pt x="1074" y="76"/>
                    <a:pt x="1081" y="77"/>
                    <a:pt x="1085" y="82"/>
                  </a:cubicBezTo>
                  <a:cubicBezTo>
                    <a:pt x="1092" y="91"/>
                    <a:pt x="1099" y="101"/>
                    <a:pt x="1104" y="112"/>
                  </a:cubicBezTo>
                  <a:cubicBezTo>
                    <a:pt x="1107" y="118"/>
                    <a:pt x="1105" y="125"/>
                    <a:pt x="1099" y="127"/>
                  </a:cubicBezTo>
                  <a:cubicBezTo>
                    <a:pt x="1098" y="128"/>
                    <a:pt x="1096" y="129"/>
                    <a:pt x="1094" y="129"/>
                  </a:cubicBezTo>
                  <a:close/>
                  <a:moveTo>
                    <a:pt x="1052" y="76"/>
                  </a:moveTo>
                  <a:cubicBezTo>
                    <a:pt x="1050" y="76"/>
                    <a:pt x="1047" y="76"/>
                    <a:pt x="1045" y="74"/>
                  </a:cubicBezTo>
                  <a:cubicBezTo>
                    <a:pt x="1043" y="72"/>
                    <a:pt x="1041" y="71"/>
                    <a:pt x="1039" y="69"/>
                  </a:cubicBezTo>
                  <a:cubicBezTo>
                    <a:pt x="1033" y="65"/>
                    <a:pt x="1026" y="60"/>
                    <a:pt x="1019" y="57"/>
                  </a:cubicBezTo>
                  <a:cubicBezTo>
                    <a:pt x="1013" y="54"/>
                    <a:pt x="1011" y="47"/>
                    <a:pt x="1014" y="42"/>
                  </a:cubicBezTo>
                  <a:cubicBezTo>
                    <a:pt x="1016" y="36"/>
                    <a:pt x="1023" y="34"/>
                    <a:pt x="1029" y="37"/>
                  </a:cubicBezTo>
                  <a:cubicBezTo>
                    <a:pt x="1037" y="41"/>
                    <a:pt x="1045" y="45"/>
                    <a:pt x="1052" y="51"/>
                  </a:cubicBezTo>
                  <a:cubicBezTo>
                    <a:pt x="1055" y="53"/>
                    <a:pt x="1057" y="54"/>
                    <a:pt x="1059" y="56"/>
                  </a:cubicBezTo>
                  <a:cubicBezTo>
                    <a:pt x="1064" y="60"/>
                    <a:pt x="1065" y="67"/>
                    <a:pt x="1061" y="72"/>
                  </a:cubicBezTo>
                  <a:cubicBezTo>
                    <a:pt x="1059" y="75"/>
                    <a:pt x="1055" y="76"/>
                    <a:pt x="1052" y="76"/>
                  </a:cubicBezTo>
                  <a:close/>
                  <a:moveTo>
                    <a:pt x="992" y="46"/>
                  </a:moveTo>
                  <a:cubicBezTo>
                    <a:pt x="991" y="46"/>
                    <a:pt x="990" y="46"/>
                    <a:pt x="989" y="46"/>
                  </a:cubicBezTo>
                  <a:cubicBezTo>
                    <a:pt x="979" y="43"/>
                    <a:pt x="969" y="42"/>
                    <a:pt x="958" y="42"/>
                  </a:cubicBezTo>
                  <a:cubicBezTo>
                    <a:pt x="952" y="41"/>
                    <a:pt x="947" y="36"/>
                    <a:pt x="947" y="30"/>
                  </a:cubicBezTo>
                  <a:cubicBezTo>
                    <a:pt x="948" y="24"/>
                    <a:pt x="953" y="19"/>
                    <a:pt x="959" y="19"/>
                  </a:cubicBezTo>
                  <a:cubicBezTo>
                    <a:pt x="971" y="19"/>
                    <a:pt x="983" y="21"/>
                    <a:pt x="995" y="24"/>
                  </a:cubicBezTo>
                  <a:cubicBezTo>
                    <a:pt x="1001" y="26"/>
                    <a:pt x="1005" y="32"/>
                    <a:pt x="1003" y="38"/>
                  </a:cubicBezTo>
                  <a:cubicBezTo>
                    <a:pt x="1002" y="43"/>
                    <a:pt x="997" y="46"/>
                    <a:pt x="992" y="46"/>
                  </a:cubicBezTo>
                  <a:close/>
                  <a:moveTo>
                    <a:pt x="925" y="41"/>
                  </a:moveTo>
                  <a:cubicBezTo>
                    <a:pt x="925" y="41"/>
                    <a:pt x="925" y="41"/>
                    <a:pt x="925" y="41"/>
                  </a:cubicBezTo>
                  <a:cubicBezTo>
                    <a:pt x="891" y="40"/>
                    <a:pt x="891" y="40"/>
                    <a:pt x="891" y="40"/>
                  </a:cubicBezTo>
                  <a:cubicBezTo>
                    <a:pt x="885" y="40"/>
                    <a:pt x="880" y="35"/>
                    <a:pt x="880" y="29"/>
                  </a:cubicBezTo>
                  <a:cubicBezTo>
                    <a:pt x="880" y="22"/>
                    <a:pt x="885" y="18"/>
                    <a:pt x="891" y="18"/>
                  </a:cubicBezTo>
                  <a:cubicBezTo>
                    <a:pt x="925" y="18"/>
                    <a:pt x="925" y="18"/>
                    <a:pt x="925" y="18"/>
                  </a:cubicBezTo>
                  <a:cubicBezTo>
                    <a:pt x="931" y="18"/>
                    <a:pt x="936" y="24"/>
                    <a:pt x="936" y="30"/>
                  </a:cubicBezTo>
                  <a:cubicBezTo>
                    <a:pt x="936" y="36"/>
                    <a:pt x="931" y="41"/>
                    <a:pt x="925" y="41"/>
                  </a:cubicBezTo>
                  <a:close/>
                  <a:moveTo>
                    <a:pt x="857" y="40"/>
                  </a:moveTo>
                  <a:cubicBezTo>
                    <a:pt x="857" y="40"/>
                    <a:pt x="857" y="40"/>
                    <a:pt x="857" y="40"/>
                  </a:cubicBezTo>
                  <a:cubicBezTo>
                    <a:pt x="823" y="39"/>
                    <a:pt x="823" y="39"/>
                    <a:pt x="823" y="39"/>
                  </a:cubicBezTo>
                  <a:cubicBezTo>
                    <a:pt x="817" y="39"/>
                    <a:pt x="812" y="34"/>
                    <a:pt x="812" y="27"/>
                  </a:cubicBezTo>
                  <a:cubicBezTo>
                    <a:pt x="812" y="21"/>
                    <a:pt x="817" y="16"/>
                    <a:pt x="824" y="16"/>
                  </a:cubicBezTo>
                  <a:cubicBezTo>
                    <a:pt x="857" y="17"/>
                    <a:pt x="857" y="17"/>
                    <a:pt x="857" y="17"/>
                  </a:cubicBezTo>
                  <a:cubicBezTo>
                    <a:pt x="864" y="17"/>
                    <a:pt x="869" y="22"/>
                    <a:pt x="869" y="29"/>
                  </a:cubicBezTo>
                  <a:cubicBezTo>
                    <a:pt x="868" y="35"/>
                    <a:pt x="863" y="40"/>
                    <a:pt x="857" y="40"/>
                  </a:cubicBezTo>
                  <a:close/>
                  <a:moveTo>
                    <a:pt x="790" y="38"/>
                  </a:moveTo>
                  <a:cubicBezTo>
                    <a:pt x="789" y="38"/>
                    <a:pt x="789" y="38"/>
                    <a:pt x="789" y="38"/>
                  </a:cubicBezTo>
                  <a:cubicBezTo>
                    <a:pt x="756" y="38"/>
                    <a:pt x="756" y="38"/>
                    <a:pt x="756" y="38"/>
                  </a:cubicBezTo>
                  <a:cubicBezTo>
                    <a:pt x="749" y="38"/>
                    <a:pt x="744" y="32"/>
                    <a:pt x="744" y="26"/>
                  </a:cubicBezTo>
                  <a:cubicBezTo>
                    <a:pt x="745" y="20"/>
                    <a:pt x="750" y="15"/>
                    <a:pt x="756" y="15"/>
                  </a:cubicBezTo>
                  <a:cubicBezTo>
                    <a:pt x="790" y="16"/>
                    <a:pt x="790" y="16"/>
                    <a:pt x="790" y="16"/>
                  </a:cubicBezTo>
                  <a:cubicBezTo>
                    <a:pt x="796" y="16"/>
                    <a:pt x="801" y="21"/>
                    <a:pt x="801" y="27"/>
                  </a:cubicBezTo>
                  <a:cubicBezTo>
                    <a:pt x="801" y="33"/>
                    <a:pt x="796" y="38"/>
                    <a:pt x="790" y="38"/>
                  </a:cubicBezTo>
                  <a:close/>
                  <a:moveTo>
                    <a:pt x="722" y="37"/>
                  </a:moveTo>
                  <a:cubicBezTo>
                    <a:pt x="722" y="37"/>
                    <a:pt x="722" y="37"/>
                    <a:pt x="722" y="37"/>
                  </a:cubicBezTo>
                  <a:cubicBezTo>
                    <a:pt x="688" y="36"/>
                    <a:pt x="688" y="36"/>
                    <a:pt x="688" y="36"/>
                  </a:cubicBezTo>
                  <a:cubicBezTo>
                    <a:pt x="682" y="36"/>
                    <a:pt x="677" y="31"/>
                    <a:pt x="677" y="25"/>
                  </a:cubicBezTo>
                  <a:cubicBezTo>
                    <a:pt x="677" y="18"/>
                    <a:pt x="682" y="13"/>
                    <a:pt x="688" y="14"/>
                  </a:cubicBezTo>
                  <a:cubicBezTo>
                    <a:pt x="722" y="14"/>
                    <a:pt x="722" y="14"/>
                    <a:pt x="722" y="14"/>
                  </a:cubicBezTo>
                  <a:cubicBezTo>
                    <a:pt x="728" y="14"/>
                    <a:pt x="733" y="20"/>
                    <a:pt x="733" y="26"/>
                  </a:cubicBezTo>
                  <a:cubicBezTo>
                    <a:pt x="733" y="32"/>
                    <a:pt x="728" y="37"/>
                    <a:pt x="722" y="37"/>
                  </a:cubicBezTo>
                  <a:close/>
                  <a:moveTo>
                    <a:pt x="654" y="36"/>
                  </a:moveTo>
                  <a:cubicBezTo>
                    <a:pt x="654" y="36"/>
                    <a:pt x="654" y="36"/>
                    <a:pt x="654" y="36"/>
                  </a:cubicBezTo>
                  <a:cubicBezTo>
                    <a:pt x="620" y="35"/>
                    <a:pt x="620" y="35"/>
                    <a:pt x="620" y="35"/>
                  </a:cubicBezTo>
                  <a:cubicBezTo>
                    <a:pt x="614" y="35"/>
                    <a:pt x="609" y="30"/>
                    <a:pt x="609" y="23"/>
                  </a:cubicBezTo>
                  <a:cubicBezTo>
                    <a:pt x="609" y="17"/>
                    <a:pt x="614" y="12"/>
                    <a:pt x="621" y="12"/>
                  </a:cubicBezTo>
                  <a:cubicBezTo>
                    <a:pt x="654" y="13"/>
                    <a:pt x="654" y="13"/>
                    <a:pt x="654" y="13"/>
                  </a:cubicBezTo>
                  <a:cubicBezTo>
                    <a:pt x="661" y="13"/>
                    <a:pt x="666" y="18"/>
                    <a:pt x="666" y="25"/>
                  </a:cubicBezTo>
                  <a:cubicBezTo>
                    <a:pt x="665" y="31"/>
                    <a:pt x="660" y="36"/>
                    <a:pt x="654" y="36"/>
                  </a:cubicBezTo>
                  <a:close/>
                  <a:moveTo>
                    <a:pt x="587" y="34"/>
                  </a:moveTo>
                  <a:cubicBezTo>
                    <a:pt x="587" y="34"/>
                    <a:pt x="586" y="34"/>
                    <a:pt x="586" y="34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46" y="34"/>
                    <a:pt x="541" y="28"/>
                    <a:pt x="541" y="22"/>
                  </a:cubicBezTo>
                  <a:cubicBezTo>
                    <a:pt x="542" y="16"/>
                    <a:pt x="547" y="11"/>
                    <a:pt x="553" y="11"/>
                  </a:cubicBezTo>
                  <a:cubicBezTo>
                    <a:pt x="587" y="12"/>
                    <a:pt x="587" y="12"/>
                    <a:pt x="587" y="12"/>
                  </a:cubicBezTo>
                  <a:cubicBezTo>
                    <a:pt x="593" y="12"/>
                    <a:pt x="598" y="17"/>
                    <a:pt x="598" y="23"/>
                  </a:cubicBezTo>
                  <a:cubicBezTo>
                    <a:pt x="598" y="29"/>
                    <a:pt x="593" y="34"/>
                    <a:pt x="587" y="34"/>
                  </a:cubicBezTo>
                  <a:close/>
                  <a:moveTo>
                    <a:pt x="519" y="33"/>
                  </a:moveTo>
                  <a:cubicBezTo>
                    <a:pt x="519" y="33"/>
                    <a:pt x="519" y="33"/>
                    <a:pt x="519" y="33"/>
                  </a:cubicBezTo>
                  <a:cubicBezTo>
                    <a:pt x="485" y="32"/>
                    <a:pt x="485" y="32"/>
                    <a:pt x="485" y="32"/>
                  </a:cubicBezTo>
                  <a:cubicBezTo>
                    <a:pt x="479" y="32"/>
                    <a:pt x="474" y="27"/>
                    <a:pt x="474" y="21"/>
                  </a:cubicBezTo>
                  <a:cubicBezTo>
                    <a:pt x="474" y="15"/>
                    <a:pt x="479" y="9"/>
                    <a:pt x="485" y="10"/>
                  </a:cubicBezTo>
                  <a:cubicBezTo>
                    <a:pt x="519" y="10"/>
                    <a:pt x="519" y="10"/>
                    <a:pt x="519" y="10"/>
                  </a:cubicBezTo>
                  <a:cubicBezTo>
                    <a:pt x="525" y="10"/>
                    <a:pt x="530" y="16"/>
                    <a:pt x="530" y="22"/>
                  </a:cubicBezTo>
                  <a:cubicBezTo>
                    <a:pt x="530" y="28"/>
                    <a:pt x="525" y="33"/>
                    <a:pt x="519" y="33"/>
                  </a:cubicBezTo>
                  <a:close/>
                  <a:moveTo>
                    <a:pt x="451" y="32"/>
                  </a:moveTo>
                  <a:cubicBezTo>
                    <a:pt x="451" y="32"/>
                    <a:pt x="451" y="32"/>
                    <a:pt x="451" y="32"/>
                  </a:cubicBezTo>
                  <a:cubicBezTo>
                    <a:pt x="417" y="31"/>
                    <a:pt x="417" y="31"/>
                    <a:pt x="417" y="31"/>
                  </a:cubicBezTo>
                  <a:cubicBezTo>
                    <a:pt x="411" y="31"/>
                    <a:pt x="406" y="26"/>
                    <a:pt x="406" y="19"/>
                  </a:cubicBezTo>
                  <a:cubicBezTo>
                    <a:pt x="406" y="13"/>
                    <a:pt x="411" y="8"/>
                    <a:pt x="418" y="8"/>
                  </a:cubicBezTo>
                  <a:cubicBezTo>
                    <a:pt x="452" y="9"/>
                    <a:pt x="452" y="9"/>
                    <a:pt x="452" y="9"/>
                  </a:cubicBezTo>
                  <a:cubicBezTo>
                    <a:pt x="458" y="9"/>
                    <a:pt x="463" y="14"/>
                    <a:pt x="463" y="21"/>
                  </a:cubicBezTo>
                  <a:cubicBezTo>
                    <a:pt x="463" y="27"/>
                    <a:pt x="457" y="32"/>
                    <a:pt x="451" y="32"/>
                  </a:cubicBezTo>
                  <a:close/>
                  <a:moveTo>
                    <a:pt x="384" y="30"/>
                  </a:moveTo>
                  <a:cubicBezTo>
                    <a:pt x="384" y="30"/>
                    <a:pt x="384" y="30"/>
                    <a:pt x="383" y="30"/>
                  </a:cubicBezTo>
                  <a:cubicBezTo>
                    <a:pt x="350" y="30"/>
                    <a:pt x="350" y="30"/>
                    <a:pt x="350" y="30"/>
                  </a:cubicBezTo>
                  <a:cubicBezTo>
                    <a:pt x="343" y="30"/>
                    <a:pt x="338" y="24"/>
                    <a:pt x="338" y="18"/>
                  </a:cubicBezTo>
                  <a:cubicBezTo>
                    <a:pt x="339" y="12"/>
                    <a:pt x="344" y="7"/>
                    <a:pt x="350" y="7"/>
                  </a:cubicBezTo>
                  <a:cubicBezTo>
                    <a:pt x="384" y="8"/>
                    <a:pt x="384" y="8"/>
                    <a:pt x="384" y="8"/>
                  </a:cubicBezTo>
                  <a:cubicBezTo>
                    <a:pt x="390" y="8"/>
                    <a:pt x="395" y="13"/>
                    <a:pt x="395" y="19"/>
                  </a:cubicBezTo>
                  <a:cubicBezTo>
                    <a:pt x="395" y="25"/>
                    <a:pt x="390" y="30"/>
                    <a:pt x="384" y="30"/>
                  </a:cubicBezTo>
                  <a:close/>
                  <a:moveTo>
                    <a:pt x="316" y="29"/>
                  </a:moveTo>
                  <a:cubicBezTo>
                    <a:pt x="316" y="29"/>
                    <a:pt x="316" y="29"/>
                    <a:pt x="316" y="29"/>
                  </a:cubicBezTo>
                  <a:cubicBezTo>
                    <a:pt x="282" y="28"/>
                    <a:pt x="282" y="28"/>
                    <a:pt x="282" y="28"/>
                  </a:cubicBezTo>
                  <a:cubicBezTo>
                    <a:pt x="276" y="28"/>
                    <a:pt x="271" y="23"/>
                    <a:pt x="271" y="17"/>
                  </a:cubicBezTo>
                  <a:cubicBezTo>
                    <a:pt x="271" y="11"/>
                    <a:pt x="276" y="6"/>
                    <a:pt x="282" y="6"/>
                  </a:cubicBezTo>
                  <a:cubicBezTo>
                    <a:pt x="282" y="6"/>
                    <a:pt x="282" y="6"/>
                    <a:pt x="282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22" y="6"/>
                    <a:pt x="327" y="12"/>
                    <a:pt x="327" y="18"/>
                  </a:cubicBezTo>
                  <a:cubicBezTo>
                    <a:pt x="327" y="24"/>
                    <a:pt x="322" y="29"/>
                    <a:pt x="316" y="29"/>
                  </a:cubicBezTo>
                  <a:close/>
                  <a:moveTo>
                    <a:pt x="248" y="28"/>
                  </a:moveTo>
                  <a:cubicBezTo>
                    <a:pt x="248" y="28"/>
                    <a:pt x="248" y="28"/>
                    <a:pt x="248" y="28"/>
                  </a:cubicBezTo>
                  <a:cubicBezTo>
                    <a:pt x="214" y="27"/>
                    <a:pt x="214" y="27"/>
                    <a:pt x="214" y="27"/>
                  </a:cubicBezTo>
                  <a:cubicBezTo>
                    <a:pt x="208" y="27"/>
                    <a:pt x="203" y="22"/>
                    <a:pt x="203" y="15"/>
                  </a:cubicBezTo>
                  <a:cubicBezTo>
                    <a:pt x="203" y="9"/>
                    <a:pt x="209" y="4"/>
                    <a:pt x="215" y="4"/>
                  </a:cubicBezTo>
                  <a:cubicBezTo>
                    <a:pt x="249" y="5"/>
                    <a:pt x="249" y="5"/>
                    <a:pt x="249" y="5"/>
                  </a:cubicBezTo>
                  <a:cubicBezTo>
                    <a:pt x="255" y="5"/>
                    <a:pt x="260" y="10"/>
                    <a:pt x="260" y="17"/>
                  </a:cubicBezTo>
                  <a:cubicBezTo>
                    <a:pt x="260" y="23"/>
                    <a:pt x="255" y="28"/>
                    <a:pt x="248" y="28"/>
                  </a:cubicBezTo>
                  <a:close/>
                  <a:moveTo>
                    <a:pt x="181" y="26"/>
                  </a:moveTo>
                  <a:cubicBezTo>
                    <a:pt x="181" y="26"/>
                    <a:pt x="181" y="26"/>
                    <a:pt x="180" y="26"/>
                  </a:cubicBezTo>
                  <a:cubicBezTo>
                    <a:pt x="147" y="26"/>
                    <a:pt x="147" y="26"/>
                    <a:pt x="147" y="26"/>
                  </a:cubicBezTo>
                  <a:cubicBezTo>
                    <a:pt x="140" y="26"/>
                    <a:pt x="135" y="20"/>
                    <a:pt x="136" y="14"/>
                  </a:cubicBezTo>
                  <a:cubicBezTo>
                    <a:pt x="136" y="8"/>
                    <a:pt x="141" y="3"/>
                    <a:pt x="147" y="3"/>
                  </a:cubicBezTo>
                  <a:cubicBezTo>
                    <a:pt x="181" y="4"/>
                    <a:pt x="181" y="4"/>
                    <a:pt x="181" y="4"/>
                  </a:cubicBezTo>
                  <a:cubicBezTo>
                    <a:pt x="187" y="4"/>
                    <a:pt x="192" y="9"/>
                    <a:pt x="192" y="15"/>
                  </a:cubicBezTo>
                  <a:cubicBezTo>
                    <a:pt x="192" y="21"/>
                    <a:pt x="187" y="26"/>
                    <a:pt x="181" y="26"/>
                  </a:cubicBezTo>
                  <a:close/>
                  <a:moveTo>
                    <a:pt x="113" y="25"/>
                  </a:moveTo>
                  <a:cubicBezTo>
                    <a:pt x="113" y="25"/>
                    <a:pt x="113" y="25"/>
                    <a:pt x="113" y="25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3" y="24"/>
                    <a:pt x="68" y="19"/>
                    <a:pt x="68" y="13"/>
                  </a:cubicBezTo>
                  <a:cubicBezTo>
                    <a:pt x="68" y="7"/>
                    <a:pt x="73" y="2"/>
                    <a:pt x="79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20" y="3"/>
                    <a:pt x="125" y="8"/>
                    <a:pt x="124" y="14"/>
                  </a:cubicBezTo>
                  <a:cubicBezTo>
                    <a:pt x="124" y="20"/>
                    <a:pt x="119" y="25"/>
                    <a:pt x="113" y="25"/>
                  </a:cubicBezTo>
                  <a:close/>
                  <a:moveTo>
                    <a:pt x="45" y="24"/>
                  </a:moveTo>
                  <a:cubicBezTo>
                    <a:pt x="45" y="24"/>
                    <a:pt x="45" y="24"/>
                    <a:pt x="45" y="2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2" y="1"/>
                    <a:pt x="57" y="6"/>
                    <a:pt x="57" y="13"/>
                  </a:cubicBezTo>
                  <a:cubicBezTo>
                    <a:pt x="57" y="19"/>
                    <a:pt x="52" y="24"/>
                    <a:pt x="45" y="24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5" name="ïšľiďe">
              <a:extLst>
                <a:ext uri="{FF2B5EF4-FFF2-40B4-BE49-F238E27FC236}">
                  <a16:creationId xmlns:a16="http://schemas.microsoft.com/office/drawing/2014/main" id="{452F93F0-37DE-BCF8-6BA0-8DFFF25E3D13}"/>
                </a:ext>
              </a:extLst>
            </p:cNvPr>
            <p:cNvSpPr/>
            <p:nvPr/>
          </p:nvSpPr>
          <p:spPr bwMode="auto">
            <a:xfrm>
              <a:off x="2844764" y="4316039"/>
              <a:ext cx="113333" cy="72270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2" y="30"/>
                </a:cxn>
                <a:cxn ang="0">
                  <a:pos x="9" y="15"/>
                </a:cxn>
                <a:cxn ang="0">
                  <a:pos x="24" y="9"/>
                </a:cxn>
                <a:cxn ang="0">
                  <a:pos x="26" y="9"/>
                </a:cxn>
                <a:cxn ang="0">
                  <a:pos x="27" y="8"/>
                </a:cxn>
                <a:cxn ang="0">
                  <a:pos x="39" y="2"/>
                </a:cxn>
                <a:cxn ang="0">
                  <a:pos x="54" y="8"/>
                </a:cxn>
                <a:cxn ang="0">
                  <a:pos x="49" y="23"/>
                </a:cxn>
                <a:cxn ang="0">
                  <a:pos x="37" y="28"/>
                </a:cxn>
                <a:cxn ang="0">
                  <a:pos x="33" y="30"/>
                </a:cxn>
                <a:cxn ang="0">
                  <a:pos x="31" y="31"/>
                </a:cxn>
                <a:cxn ang="0">
                  <a:pos x="17" y="36"/>
                </a:cxn>
                <a:cxn ang="0">
                  <a:pos x="13" y="37"/>
                </a:cxn>
              </a:cxnLst>
              <a:rect l="0" t="0" r="r" b="b"/>
              <a:pathLst>
                <a:path w="57" h="37">
                  <a:moveTo>
                    <a:pt x="13" y="37"/>
                  </a:moveTo>
                  <a:cubicBezTo>
                    <a:pt x="8" y="37"/>
                    <a:pt x="4" y="34"/>
                    <a:pt x="2" y="30"/>
                  </a:cubicBezTo>
                  <a:cubicBezTo>
                    <a:pt x="0" y="24"/>
                    <a:pt x="3" y="17"/>
                    <a:pt x="9" y="15"/>
                  </a:cubicBezTo>
                  <a:cubicBezTo>
                    <a:pt x="14" y="13"/>
                    <a:pt x="19" y="11"/>
                    <a:pt x="24" y="9"/>
                  </a:cubicBezTo>
                  <a:cubicBezTo>
                    <a:pt x="25" y="9"/>
                    <a:pt x="25" y="9"/>
                    <a:pt x="26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31" y="6"/>
                    <a:pt x="35" y="4"/>
                    <a:pt x="39" y="2"/>
                  </a:cubicBezTo>
                  <a:cubicBezTo>
                    <a:pt x="45" y="0"/>
                    <a:pt x="52" y="2"/>
                    <a:pt x="54" y="8"/>
                  </a:cubicBezTo>
                  <a:cubicBezTo>
                    <a:pt x="57" y="13"/>
                    <a:pt x="55" y="20"/>
                    <a:pt x="49" y="23"/>
                  </a:cubicBezTo>
                  <a:cubicBezTo>
                    <a:pt x="45" y="25"/>
                    <a:pt x="41" y="27"/>
                    <a:pt x="37" y="2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2" y="30"/>
                    <a:pt x="31" y="31"/>
                  </a:cubicBezTo>
                  <a:cubicBezTo>
                    <a:pt x="26" y="33"/>
                    <a:pt x="22" y="35"/>
                    <a:pt x="17" y="36"/>
                  </a:cubicBezTo>
                  <a:cubicBezTo>
                    <a:pt x="15" y="37"/>
                    <a:pt x="14" y="37"/>
                    <a:pt x="13" y="3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6" name="ïṣḷîḍe">
              <a:extLst>
                <a:ext uri="{FF2B5EF4-FFF2-40B4-BE49-F238E27FC236}">
                  <a16:creationId xmlns:a16="http://schemas.microsoft.com/office/drawing/2014/main" id="{88855D23-DF87-05AA-724E-8152645BDF31}"/>
                </a:ext>
              </a:extLst>
            </p:cNvPr>
            <p:cNvSpPr/>
            <p:nvPr/>
          </p:nvSpPr>
          <p:spPr bwMode="auto">
            <a:xfrm>
              <a:off x="1805057" y="2845996"/>
              <a:ext cx="1028209" cy="1591589"/>
            </a:xfrm>
            <a:custGeom>
              <a:avLst/>
              <a:gdLst/>
              <a:ahLst/>
              <a:cxnLst>
                <a:cxn ang="0">
                  <a:pos x="410" y="785"/>
                </a:cxn>
                <a:cxn ang="0">
                  <a:pos x="445" y="806"/>
                </a:cxn>
                <a:cxn ang="0">
                  <a:pos x="377" y="807"/>
                </a:cxn>
                <a:cxn ang="0">
                  <a:pos x="332" y="790"/>
                </a:cxn>
                <a:cxn ang="0">
                  <a:pos x="388" y="796"/>
                </a:cxn>
                <a:cxn ang="0">
                  <a:pos x="465" y="792"/>
                </a:cxn>
                <a:cxn ang="0">
                  <a:pos x="506" y="771"/>
                </a:cxn>
                <a:cxn ang="0">
                  <a:pos x="488" y="799"/>
                </a:cxn>
                <a:cxn ang="0">
                  <a:pos x="311" y="796"/>
                </a:cxn>
                <a:cxn ang="0">
                  <a:pos x="268" y="772"/>
                </a:cxn>
                <a:cxn ang="0">
                  <a:pos x="322" y="788"/>
                </a:cxn>
                <a:cxn ang="0">
                  <a:pos x="243" y="774"/>
                </a:cxn>
                <a:cxn ang="0">
                  <a:pos x="223" y="739"/>
                </a:cxn>
                <a:cxn ang="0">
                  <a:pos x="248" y="775"/>
                </a:cxn>
                <a:cxn ang="0">
                  <a:pos x="168" y="731"/>
                </a:cxn>
                <a:cxn ang="0">
                  <a:pos x="169" y="703"/>
                </a:cxn>
                <a:cxn ang="0">
                  <a:pos x="199" y="738"/>
                </a:cxn>
                <a:cxn ang="0">
                  <a:pos x="129" y="699"/>
                </a:cxn>
                <a:cxn ang="0">
                  <a:pos x="122" y="659"/>
                </a:cxn>
                <a:cxn ang="0">
                  <a:pos x="137" y="702"/>
                </a:cxn>
                <a:cxn ang="0">
                  <a:pos x="63" y="620"/>
                </a:cxn>
                <a:cxn ang="0">
                  <a:pos x="101" y="634"/>
                </a:cxn>
                <a:cxn ang="0">
                  <a:pos x="56" y="596"/>
                </a:cxn>
                <a:cxn ang="0">
                  <a:pos x="38" y="544"/>
                </a:cxn>
                <a:cxn ang="0">
                  <a:pos x="61" y="595"/>
                </a:cxn>
                <a:cxn ang="0">
                  <a:pos x="20" y="527"/>
                </a:cxn>
                <a:cxn ang="0">
                  <a:pos x="33" y="488"/>
                </a:cxn>
                <a:cxn ang="0">
                  <a:pos x="31" y="534"/>
                </a:cxn>
                <a:cxn ang="0">
                  <a:pos x="1" y="425"/>
                </a:cxn>
                <a:cxn ang="0">
                  <a:pos x="27" y="456"/>
                </a:cxn>
                <a:cxn ang="0">
                  <a:pos x="12" y="403"/>
                </a:cxn>
                <a:cxn ang="0">
                  <a:pos x="3" y="357"/>
                </a:cxn>
                <a:cxn ang="0">
                  <a:pos x="23" y="392"/>
                </a:cxn>
                <a:cxn ang="0">
                  <a:pos x="17" y="336"/>
                </a:cxn>
                <a:cxn ang="0">
                  <a:pos x="31" y="282"/>
                </a:cxn>
                <a:cxn ang="0">
                  <a:pos x="19" y="337"/>
                </a:cxn>
                <a:cxn ang="0">
                  <a:pos x="27" y="257"/>
                </a:cxn>
                <a:cxn ang="0">
                  <a:pos x="62" y="236"/>
                </a:cxn>
                <a:cxn ang="0">
                  <a:pos x="67" y="213"/>
                </a:cxn>
                <a:cxn ang="0">
                  <a:pos x="76" y="167"/>
                </a:cxn>
                <a:cxn ang="0">
                  <a:pos x="77" y="207"/>
                </a:cxn>
                <a:cxn ang="0">
                  <a:pos x="99" y="156"/>
                </a:cxn>
                <a:cxn ang="0">
                  <a:pos x="137" y="115"/>
                </a:cxn>
                <a:cxn ang="0">
                  <a:pos x="106" y="158"/>
                </a:cxn>
                <a:cxn ang="0">
                  <a:pos x="146" y="91"/>
                </a:cxn>
                <a:cxn ang="0">
                  <a:pos x="187" y="89"/>
                </a:cxn>
                <a:cxn ang="0">
                  <a:pos x="208" y="73"/>
                </a:cxn>
                <a:cxn ang="0">
                  <a:pos x="233" y="36"/>
                </a:cxn>
                <a:cxn ang="0">
                  <a:pos x="214" y="72"/>
                </a:cxn>
                <a:cxn ang="0">
                  <a:pos x="258" y="38"/>
                </a:cxn>
                <a:cxn ang="0">
                  <a:pos x="312" y="21"/>
                </a:cxn>
                <a:cxn ang="0">
                  <a:pos x="269" y="45"/>
                </a:cxn>
                <a:cxn ang="0">
                  <a:pos x="331" y="5"/>
                </a:cxn>
                <a:cxn ang="0">
                  <a:pos x="367" y="23"/>
                </a:cxn>
              </a:cxnLst>
              <a:rect l="0" t="0" r="r" b="b"/>
              <a:pathLst>
                <a:path w="522" h="808">
                  <a:moveTo>
                    <a:pt x="410" y="808"/>
                  </a:moveTo>
                  <a:cubicBezTo>
                    <a:pt x="404" y="808"/>
                    <a:pt x="399" y="803"/>
                    <a:pt x="399" y="796"/>
                  </a:cubicBezTo>
                  <a:cubicBezTo>
                    <a:pt x="399" y="790"/>
                    <a:pt x="404" y="785"/>
                    <a:pt x="410" y="785"/>
                  </a:cubicBezTo>
                  <a:cubicBezTo>
                    <a:pt x="421" y="785"/>
                    <a:pt x="432" y="784"/>
                    <a:pt x="442" y="783"/>
                  </a:cubicBezTo>
                  <a:cubicBezTo>
                    <a:pt x="448" y="782"/>
                    <a:pt x="454" y="787"/>
                    <a:pt x="455" y="793"/>
                  </a:cubicBezTo>
                  <a:cubicBezTo>
                    <a:pt x="455" y="799"/>
                    <a:pt x="451" y="805"/>
                    <a:pt x="445" y="806"/>
                  </a:cubicBezTo>
                  <a:cubicBezTo>
                    <a:pt x="433" y="807"/>
                    <a:pt x="422" y="807"/>
                    <a:pt x="410" y="808"/>
                  </a:cubicBezTo>
                  <a:cubicBezTo>
                    <a:pt x="410" y="808"/>
                    <a:pt x="410" y="808"/>
                    <a:pt x="410" y="808"/>
                  </a:cubicBezTo>
                  <a:close/>
                  <a:moveTo>
                    <a:pt x="377" y="807"/>
                  </a:moveTo>
                  <a:cubicBezTo>
                    <a:pt x="376" y="807"/>
                    <a:pt x="376" y="807"/>
                    <a:pt x="376" y="807"/>
                  </a:cubicBezTo>
                  <a:cubicBezTo>
                    <a:pt x="365" y="806"/>
                    <a:pt x="353" y="804"/>
                    <a:pt x="342" y="803"/>
                  </a:cubicBezTo>
                  <a:cubicBezTo>
                    <a:pt x="336" y="802"/>
                    <a:pt x="331" y="796"/>
                    <a:pt x="332" y="790"/>
                  </a:cubicBezTo>
                  <a:cubicBezTo>
                    <a:pt x="333" y="784"/>
                    <a:pt x="339" y="779"/>
                    <a:pt x="345" y="780"/>
                  </a:cubicBezTo>
                  <a:cubicBezTo>
                    <a:pt x="356" y="782"/>
                    <a:pt x="367" y="783"/>
                    <a:pt x="378" y="784"/>
                  </a:cubicBezTo>
                  <a:cubicBezTo>
                    <a:pt x="384" y="784"/>
                    <a:pt x="388" y="790"/>
                    <a:pt x="388" y="796"/>
                  </a:cubicBezTo>
                  <a:cubicBezTo>
                    <a:pt x="388" y="802"/>
                    <a:pt x="383" y="807"/>
                    <a:pt x="377" y="807"/>
                  </a:cubicBezTo>
                  <a:close/>
                  <a:moveTo>
                    <a:pt x="476" y="801"/>
                  </a:moveTo>
                  <a:cubicBezTo>
                    <a:pt x="471" y="801"/>
                    <a:pt x="466" y="797"/>
                    <a:pt x="465" y="792"/>
                  </a:cubicBezTo>
                  <a:cubicBezTo>
                    <a:pt x="464" y="785"/>
                    <a:pt x="468" y="780"/>
                    <a:pt x="474" y="778"/>
                  </a:cubicBezTo>
                  <a:cubicBezTo>
                    <a:pt x="477" y="778"/>
                    <a:pt x="480" y="777"/>
                    <a:pt x="483" y="777"/>
                  </a:cubicBezTo>
                  <a:cubicBezTo>
                    <a:pt x="491" y="775"/>
                    <a:pt x="498" y="773"/>
                    <a:pt x="506" y="771"/>
                  </a:cubicBezTo>
                  <a:cubicBezTo>
                    <a:pt x="512" y="769"/>
                    <a:pt x="518" y="773"/>
                    <a:pt x="520" y="779"/>
                  </a:cubicBezTo>
                  <a:cubicBezTo>
                    <a:pt x="522" y="785"/>
                    <a:pt x="518" y="791"/>
                    <a:pt x="512" y="793"/>
                  </a:cubicBezTo>
                  <a:cubicBezTo>
                    <a:pt x="504" y="795"/>
                    <a:pt x="496" y="797"/>
                    <a:pt x="488" y="799"/>
                  </a:cubicBezTo>
                  <a:cubicBezTo>
                    <a:pt x="485" y="799"/>
                    <a:pt x="482" y="800"/>
                    <a:pt x="479" y="801"/>
                  </a:cubicBezTo>
                  <a:cubicBezTo>
                    <a:pt x="478" y="801"/>
                    <a:pt x="477" y="801"/>
                    <a:pt x="476" y="801"/>
                  </a:cubicBezTo>
                  <a:close/>
                  <a:moveTo>
                    <a:pt x="311" y="796"/>
                  </a:moveTo>
                  <a:cubicBezTo>
                    <a:pt x="310" y="796"/>
                    <a:pt x="309" y="796"/>
                    <a:pt x="308" y="796"/>
                  </a:cubicBezTo>
                  <a:cubicBezTo>
                    <a:pt x="297" y="793"/>
                    <a:pt x="286" y="790"/>
                    <a:pt x="275" y="786"/>
                  </a:cubicBezTo>
                  <a:cubicBezTo>
                    <a:pt x="269" y="784"/>
                    <a:pt x="266" y="778"/>
                    <a:pt x="268" y="772"/>
                  </a:cubicBezTo>
                  <a:cubicBezTo>
                    <a:pt x="270" y="766"/>
                    <a:pt x="276" y="763"/>
                    <a:pt x="282" y="765"/>
                  </a:cubicBezTo>
                  <a:cubicBezTo>
                    <a:pt x="293" y="768"/>
                    <a:pt x="303" y="771"/>
                    <a:pt x="314" y="774"/>
                  </a:cubicBezTo>
                  <a:cubicBezTo>
                    <a:pt x="320" y="775"/>
                    <a:pt x="323" y="782"/>
                    <a:pt x="322" y="788"/>
                  </a:cubicBezTo>
                  <a:cubicBezTo>
                    <a:pt x="321" y="793"/>
                    <a:pt x="316" y="796"/>
                    <a:pt x="311" y="796"/>
                  </a:cubicBezTo>
                  <a:close/>
                  <a:moveTo>
                    <a:pt x="248" y="775"/>
                  </a:moveTo>
                  <a:cubicBezTo>
                    <a:pt x="246" y="775"/>
                    <a:pt x="245" y="775"/>
                    <a:pt x="243" y="774"/>
                  </a:cubicBezTo>
                  <a:cubicBezTo>
                    <a:pt x="233" y="769"/>
                    <a:pt x="222" y="764"/>
                    <a:pt x="212" y="759"/>
                  </a:cubicBezTo>
                  <a:cubicBezTo>
                    <a:pt x="207" y="756"/>
                    <a:pt x="205" y="749"/>
                    <a:pt x="208" y="744"/>
                  </a:cubicBezTo>
                  <a:cubicBezTo>
                    <a:pt x="211" y="738"/>
                    <a:pt x="218" y="736"/>
                    <a:pt x="223" y="739"/>
                  </a:cubicBezTo>
                  <a:cubicBezTo>
                    <a:pt x="233" y="744"/>
                    <a:pt x="242" y="749"/>
                    <a:pt x="252" y="753"/>
                  </a:cubicBezTo>
                  <a:cubicBezTo>
                    <a:pt x="258" y="756"/>
                    <a:pt x="261" y="762"/>
                    <a:pt x="258" y="768"/>
                  </a:cubicBezTo>
                  <a:cubicBezTo>
                    <a:pt x="256" y="772"/>
                    <a:pt x="252" y="775"/>
                    <a:pt x="248" y="775"/>
                  </a:cubicBezTo>
                  <a:close/>
                  <a:moveTo>
                    <a:pt x="189" y="743"/>
                  </a:moveTo>
                  <a:cubicBezTo>
                    <a:pt x="187" y="743"/>
                    <a:pt x="185" y="743"/>
                    <a:pt x="183" y="741"/>
                  </a:cubicBezTo>
                  <a:cubicBezTo>
                    <a:pt x="178" y="738"/>
                    <a:pt x="173" y="734"/>
                    <a:pt x="168" y="731"/>
                  </a:cubicBezTo>
                  <a:cubicBezTo>
                    <a:pt x="164" y="728"/>
                    <a:pt x="159" y="725"/>
                    <a:pt x="155" y="721"/>
                  </a:cubicBezTo>
                  <a:cubicBezTo>
                    <a:pt x="150" y="717"/>
                    <a:pt x="149" y="710"/>
                    <a:pt x="153" y="705"/>
                  </a:cubicBezTo>
                  <a:cubicBezTo>
                    <a:pt x="157" y="700"/>
                    <a:pt x="164" y="699"/>
                    <a:pt x="169" y="703"/>
                  </a:cubicBezTo>
                  <a:cubicBezTo>
                    <a:pt x="173" y="706"/>
                    <a:pt x="177" y="710"/>
                    <a:pt x="181" y="713"/>
                  </a:cubicBezTo>
                  <a:cubicBezTo>
                    <a:pt x="186" y="716"/>
                    <a:pt x="191" y="719"/>
                    <a:pt x="195" y="722"/>
                  </a:cubicBezTo>
                  <a:cubicBezTo>
                    <a:pt x="201" y="726"/>
                    <a:pt x="202" y="733"/>
                    <a:pt x="199" y="738"/>
                  </a:cubicBezTo>
                  <a:cubicBezTo>
                    <a:pt x="196" y="741"/>
                    <a:pt x="193" y="743"/>
                    <a:pt x="189" y="743"/>
                  </a:cubicBezTo>
                  <a:close/>
                  <a:moveTo>
                    <a:pt x="137" y="702"/>
                  </a:moveTo>
                  <a:cubicBezTo>
                    <a:pt x="134" y="702"/>
                    <a:pt x="131" y="701"/>
                    <a:pt x="129" y="699"/>
                  </a:cubicBezTo>
                  <a:cubicBezTo>
                    <a:pt x="121" y="691"/>
                    <a:pt x="112" y="683"/>
                    <a:pt x="105" y="674"/>
                  </a:cubicBezTo>
                  <a:cubicBezTo>
                    <a:pt x="101" y="670"/>
                    <a:pt x="101" y="663"/>
                    <a:pt x="106" y="658"/>
                  </a:cubicBezTo>
                  <a:cubicBezTo>
                    <a:pt x="110" y="654"/>
                    <a:pt x="117" y="655"/>
                    <a:pt x="122" y="659"/>
                  </a:cubicBezTo>
                  <a:cubicBezTo>
                    <a:pt x="129" y="667"/>
                    <a:pt x="136" y="675"/>
                    <a:pt x="144" y="682"/>
                  </a:cubicBezTo>
                  <a:cubicBezTo>
                    <a:pt x="149" y="687"/>
                    <a:pt x="149" y="694"/>
                    <a:pt x="145" y="698"/>
                  </a:cubicBezTo>
                  <a:cubicBezTo>
                    <a:pt x="143" y="701"/>
                    <a:pt x="140" y="702"/>
                    <a:pt x="137" y="702"/>
                  </a:cubicBezTo>
                  <a:close/>
                  <a:moveTo>
                    <a:pt x="92" y="652"/>
                  </a:moveTo>
                  <a:cubicBezTo>
                    <a:pt x="88" y="652"/>
                    <a:pt x="85" y="651"/>
                    <a:pt x="83" y="648"/>
                  </a:cubicBezTo>
                  <a:cubicBezTo>
                    <a:pt x="76" y="639"/>
                    <a:pt x="69" y="629"/>
                    <a:pt x="63" y="620"/>
                  </a:cubicBezTo>
                  <a:cubicBezTo>
                    <a:pt x="60" y="614"/>
                    <a:pt x="61" y="607"/>
                    <a:pt x="67" y="604"/>
                  </a:cubicBezTo>
                  <a:cubicBezTo>
                    <a:pt x="72" y="601"/>
                    <a:pt x="79" y="602"/>
                    <a:pt x="82" y="608"/>
                  </a:cubicBezTo>
                  <a:cubicBezTo>
                    <a:pt x="88" y="617"/>
                    <a:pt x="94" y="626"/>
                    <a:pt x="101" y="634"/>
                  </a:cubicBezTo>
                  <a:cubicBezTo>
                    <a:pt x="105" y="639"/>
                    <a:pt x="104" y="646"/>
                    <a:pt x="99" y="650"/>
                  </a:cubicBezTo>
                  <a:cubicBezTo>
                    <a:pt x="97" y="652"/>
                    <a:pt x="94" y="652"/>
                    <a:pt x="92" y="652"/>
                  </a:cubicBezTo>
                  <a:close/>
                  <a:moveTo>
                    <a:pt x="56" y="596"/>
                  </a:moveTo>
                  <a:cubicBezTo>
                    <a:pt x="52" y="596"/>
                    <a:pt x="48" y="594"/>
                    <a:pt x="46" y="590"/>
                  </a:cubicBezTo>
                  <a:cubicBezTo>
                    <a:pt x="41" y="580"/>
                    <a:pt x="36" y="569"/>
                    <a:pt x="32" y="559"/>
                  </a:cubicBezTo>
                  <a:cubicBezTo>
                    <a:pt x="29" y="553"/>
                    <a:pt x="32" y="546"/>
                    <a:pt x="38" y="544"/>
                  </a:cubicBezTo>
                  <a:cubicBezTo>
                    <a:pt x="43" y="542"/>
                    <a:pt x="50" y="544"/>
                    <a:pt x="52" y="550"/>
                  </a:cubicBezTo>
                  <a:cubicBezTo>
                    <a:pt x="57" y="560"/>
                    <a:pt x="61" y="570"/>
                    <a:pt x="66" y="579"/>
                  </a:cubicBezTo>
                  <a:cubicBezTo>
                    <a:pt x="69" y="585"/>
                    <a:pt x="67" y="592"/>
                    <a:pt x="61" y="595"/>
                  </a:cubicBezTo>
                  <a:cubicBezTo>
                    <a:pt x="60" y="596"/>
                    <a:pt x="58" y="596"/>
                    <a:pt x="56" y="596"/>
                  </a:cubicBezTo>
                  <a:close/>
                  <a:moveTo>
                    <a:pt x="31" y="534"/>
                  </a:moveTo>
                  <a:cubicBezTo>
                    <a:pt x="26" y="534"/>
                    <a:pt x="21" y="531"/>
                    <a:pt x="20" y="527"/>
                  </a:cubicBezTo>
                  <a:cubicBezTo>
                    <a:pt x="16" y="516"/>
                    <a:pt x="13" y="505"/>
                    <a:pt x="11" y="493"/>
                  </a:cubicBezTo>
                  <a:cubicBezTo>
                    <a:pt x="9" y="487"/>
                    <a:pt x="13" y="481"/>
                    <a:pt x="19" y="480"/>
                  </a:cubicBezTo>
                  <a:cubicBezTo>
                    <a:pt x="25" y="478"/>
                    <a:pt x="31" y="482"/>
                    <a:pt x="33" y="488"/>
                  </a:cubicBezTo>
                  <a:cubicBezTo>
                    <a:pt x="35" y="499"/>
                    <a:pt x="38" y="509"/>
                    <a:pt x="41" y="520"/>
                  </a:cubicBezTo>
                  <a:cubicBezTo>
                    <a:pt x="43" y="526"/>
                    <a:pt x="40" y="532"/>
                    <a:pt x="34" y="534"/>
                  </a:cubicBezTo>
                  <a:cubicBezTo>
                    <a:pt x="33" y="534"/>
                    <a:pt x="32" y="534"/>
                    <a:pt x="31" y="534"/>
                  </a:cubicBezTo>
                  <a:close/>
                  <a:moveTo>
                    <a:pt x="16" y="469"/>
                  </a:moveTo>
                  <a:cubicBezTo>
                    <a:pt x="10" y="469"/>
                    <a:pt x="5" y="465"/>
                    <a:pt x="4" y="460"/>
                  </a:cubicBezTo>
                  <a:cubicBezTo>
                    <a:pt x="3" y="448"/>
                    <a:pt x="2" y="437"/>
                    <a:pt x="1" y="425"/>
                  </a:cubicBezTo>
                  <a:cubicBezTo>
                    <a:pt x="1" y="419"/>
                    <a:pt x="5" y="414"/>
                    <a:pt x="12" y="414"/>
                  </a:cubicBezTo>
                  <a:cubicBezTo>
                    <a:pt x="18" y="413"/>
                    <a:pt x="23" y="418"/>
                    <a:pt x="24" y="424"/>
                  </a:cubicBezTo>
                  <a:cubicBezTo>
                    <a:pt x="24" y="435"/>
                    <a:pt x="25" y="446"/>
                    <a:pt x="27" y="456"/>
                  </a:cubicBezTo>
                  <a:cubicBezTo>
                    <a:pt x="28" y="463"/>
                    <a:pt x="23" y="468"/>
                    <a:pt x="17" y="469"/>
                  </a:cubicBezTo>
                  <a:cubicBezTo>
                    <a:pt x="17" y="469"/>
                    <a:pt x="16" y="469"/>
                    <a:pt x="16" y="469"/>
                  </a:cubicBezTo>
                  <a:close/>
                  <a:moveTo>
                    <a:pt x="12" y="403"/>
                  </a:moveTo>
                  <a:cubicBezTo>
                    <a:pt x="12" y="403"/>
                    <a:pt x="12" y="403"/>
                    <a:pt x="12" y="403"/>
                  </a:cubicBezTo>
                  <a:cubicBezTo>
                    <a:pt x="5" y="403"/>
                    <a:pt x="0" y="397"/>
                    <a:pt x="1" y="391"/>
                  </a:cubicBezTo>
                  <a:cubicBezTo>
                    <a:pt x="1" y="380"/>
                    <a:pt x="2" y="368"/>
                    <a:pt x="3" y="357"/>
                  </a:cubicBezTo>
                  <a:cubicBezTo>
                    <a:pt x="4" y="351"/>
                    <a:pt x="9" y="346"/>
                    <a:pt x="16" y="347"/>
                  </a:cubicBezTo>
                  <a:cubicBezTo>
                    <a:pt x="22" y="348"/>
                    <a:pt x="26" y="353"/>
                    <a:pt x="26" y="359"/>
                  </a:cubicBezTo>
                  <a:cubicBezTo>
                    <a:pt x="24" y="370"/>
                    <a:pt x="24" y="381"/>
                    <a:pt x="23" y="392"/>
                  </a:cubicBezTo>
                  <a:cubicBezTo>
                    <a:pt x="23" y="398"/>
                    <a:pt x="18" y="403"/>
                    <a:pt x="12" y="403"/>
                  </a:cubicBezTo>
                  <a:close/>
                  <a:moveTo>
                    <a:pt x="19" y="337"/>
                  </a:moveTo>
                  <a:cubicBezTo>
                    <a:pt x="19" y="337"/>
                    <a:pt x="18" y="336"/>
                    <a:pt x="17" y="336"/>
                  </a:cubicBezTo>
                  <a:cubicBezTo>
                    <a:pt x="11" y="335"/>
                    <a:pt x="7" y="329"/>
                    <a:pt x="8" y="323"/>
                  </a:cubicBezTo>
                  <a:cubicBezTo>
                    <a:pt x="11" y="312"/>
                    <a:pt x="13" y="301"/>
                    <a:pt x="16" y="290"/>
                  </a:cubicBezTo>
                  <a:cubicBezTo>
                    <a:pt x="18" y="284"/>
                    <a:pt x="25" y="280"/>
                    <a:pt x="31" y="282"/>
                  </a:cubicBezTo>
                  <a:cubicBezTo>
                    <a:pt x="37" y="284"/>
                    <a:pt x="40" y="290"/>
                    <a:pt x="38" y="296"/>
                  </a:cubicBezTo>
                  <a:cubicBezTo>
                    <a:pt x="35" y="306"/>
                    <a:pt x="33" y="317"/>
                    <a:pt x="31" y="327"/>
                  </a:cubicBezTo>
                  <a:cubicBezTo>
                    <a:pt x="29" y="333"/>
                    <a:pt x="25" y="337"/>
                    <a:pt x="19" y="337"/>
                  </a:cubicBezTo>
                  <a:close/>
                  <a:moveTo>
                    <a:pt x="38" y="272"/>
                  </a:moveTo>
                  <a:cubicBezTo>
                    <a:pt x="37" y="272"/>
                    <a:pt x="35" y="272"/>
                    <a:pt x="34" y="272"/>
                  </a:cubicBezTo>
                  <a:cubicBezTo>
                    <a:pt x="28" y="269"/>
                    <a:pt x="25" y="263"/>
                    <a:pt x="27" y="257"/>
                  </a:cubicBezTo>
                  <a:cubicBezTo>
                    <a:pt x="32" y="246"/>
                    <a:pt x="36" y="236"/>
                    <a:pt x="41" y="226"/>
                  </a:cubicBezTo>
                  <a:cubicBezTo>
                    <a:pt x="44" y="220"/>
                    <a:pt x="51" y="218"/>
                    <a:pt x="56" y="220"/>
                  </a:cubicBezTo>
                  <a:cubicBezTo>
                    <a:pt x="62" y="223"/>
                    <a:pt x="64" y="230"/>
                    <a:pt x="62" y="236"/>
                  </a:cubicBezTo>
                  <a:cubicBezTo>
                    <a:pt x="57" y="245"/>
                    <a:pt x="53" y="255"/>
                    <a:pt x="49" y="265"/>
                  </a:cubicBezTo>
                  <a:cubicBezTo>
                    <a:pt x="47" y="270"/>
                    <a:pt x="43" y="272"/>
                    <a:pt x="38" y="272"/>
                  </a:cubicBezTo>
                  <a:close/>
                  <a:moveTo>
                    <a:pt x="67" y="213"/>
                  </a:moveTo>
                  <a:cubicBezTo>
                    <a:pt x="65" y="213"/>
                    <a:pt x="63" y="212"/>
                    <a:pt x="61" y="211"/>
                  </a:cubicBezTo>
                  <a:cubicBezTo>
                    <a:pt x="56" y="208"/>
                    <a:pt x="54" y="201"/>
                    <a:pt x="58" y="195"/>
                  </a:cubicBezTo>
                  <a:cubicBezTo>
                    <a:pt x="63" y="186"/>
                    <a:pt x="70" y="176"/>
                    <a:pt x="76" y="167"/>
                  </a:cubicBezTo>
                  <a:cubicBezTo>
                    <a:pt x="80" y="162"/>
                    <a:pt x="87" y="160"/>
                    <a:pt x="92" y="164"/>
                  </a:cubicBezTo>
                  <a:cubicBezTo>
                    <a:pt x="97" y="168"/>
                    <a:pt x="98" y="175"/>
                    <a:pt x="95" y="180"/>
                  </a:cubicBezTo>
                  <a:cubicBezTo>
                    <a:pt x="89" y="189"/>
                    <a:pt x="83" y="198"/>
                    <a:pt x="77" y="207"/>
                  </a:cubicBezTo>
                  <a:cubicBezTo>
                    <a:pt x="75" y="211"/>
                    <a:pt x="71" y="213"/>
                    <a:pt x="67" y="213"/>
                  </a:cubicBezTo>
                  <a:close/>
                  <a:moveTo>
                    <a:pt x="106" y="158"/>
                  </a:moveTo>
                  <a:cubicBezTo>
                    <a:pt x="104" y="158"/>
                    <a:pt x="101" y="157"/>
                    <a:pt x="99" y="156"/>
                  </a:cubicBezTo>
                  <a:cubicBezTo>
                    <a:pt x="94" y="152"/>
                    <a:pt x="94" y="144"/>
                    <a:pt x="98" y="140"/>
                  </a:cubicBezTo>
                  <a:cubicBezTo>
                    <a:pt x="105" y="131"/>
                    <a:pt x="113" y="122"/>
                    <a:pt x="121" y="114"/>
                  </a:cubicBezTo>
                  <a:cubicBezTo>
                    <a:pt x="125" y="110"/>
                    <a:pt x="133" y="110"/>
                    <a:pt x="137" y="115"/>
                  </a:cubicBezTo>
                  <a:cubicBezTo>
                    <a:pt x="141" y="119"/>
                    <a:pt x="141" y="126"/>
                    <a:pt x="137" y="131"/>
                  </a:cubicBezTo>
                  <a:cubicBezTo>
                    <a:pt x="129" y="138"/>
                    <a:pt x="122" y="146"/>
                    <a:pt x="115" y="154"/>
                  </a:cubicBezTo>
                  <a:cubicBezTo>
                    <a:pt x="113" y="157"/>
                    <a:pt x="109" y="158"/>
                    <a:pt x="106" y="158"/>
                  </a:cubicBezTo>
                  <a:close/>
                  <a:moveTo>
                    <a:pt x="154" y="111"/>
                  </a:moveTo>
                  <a:cubicBezTo>
                    <a:pt x="150" y="111"/>
                    <a:pt x="147" y="110"/>
                    <a:pt x="145" y="107"/>
                  </a:cubicBezTo>
                  <a:cubicBezTo>
                    <a:pt x="141" y="103"/>
                    <a:pt x="142" y="95"/>
                    <a:pt x="146" y="91"/>
                  </a:cubicBezTo>
                  <a:cubicBezTo>
                    <a:pt x="155" y="84"/>
                    <a:pt x="164" y="77"/>
                    <a:pt x="174" y="71"/>
                  </a:cubicBezTo>
                  <a:cubicBezTo>
                    <a:pt x="179" y="67"/>
                    <a:pt x="186" y="68"/>
                    <a:pt x="190" y="73"/>
                  </a:cubicBezTo>
                  <a:cubicBezTo>
                    <a:pt x="193" y="79"/>
                    <a:pt x="192" y="86"/>
                    <a:pt x="187" y="89"/>
                  </a:cubicBezTo>
                  <a:cubicBezTo>
                    <a:pt x="178" y="95"/>
                    <a:pt x="169" y="102"/>
                    <a:pt x="161" y="109"/>
                  </a:cubicBezTo>
                  <a:cubicBezTo>
                    <a:pt x="159" y="111"/>
                    <a:pt x="156" y="111"/>
                    <a:pt x="154" y="111"/>
                  </a:cubicBezTo>
                  <a:close/>
                  <a:moveTo>
                    <a:pt x="208" y="73"/>
                  </a:moveTo>
                  <a:cubicBezTo>
                    <a:pt x="205" y="73"/>
                    <a:pt x="201" y="71"/>
                    <a:pt x="199" y="68"/>
                  </a:cubicBezTo>
                  <a:cubicBezTo>
                    <a:pt x="195" y="62"/>
                    <a:pt x="197" y="55"/>
                    <a:pt x="203" y="52"/>
                  </a:cubicBezTo>
                  <a:cubicBezTo>
                    <a:pt x="213" y="46"/>
                    <a:pt x="223" y="41"/>
                    <a:pt x="233" y="36"/>
                  </a:cubicBezTo>
                  <a:cubicBezTo>
                    <a:pt x="239" y="34"/>
                    <a:pt x="246" y="36"/>
                    <a:pt x="248" y="42"/>
                  </a:cubicBezTo>
                  <a:cubicBezTo>
                    <a:pt x="251" y="47"/>
                    <a:pt x="249" y="54"/>
                    <a:pt x="243" y="57"/>
                  </a:cubicBezTo>
                  <a:cubicBezTo>
                    <a:pt x="233" y="61"/>
                    <a:pt x="223" y="66"/>
                    <a:pt x="214" y="72"/>
                  </a:cubicBezTo>
                  <a:cubicBezTo>
                    <a:pt x="212" y="73"/>
                    <a:pt x="210" y="73"/>
                    <a:pt x="208" y="73"/>
                  </a:cubicBezTo>
                  <a:close/>
                  <a:moveTo>
                    <a:pt x="269" y="45"/>
                  </a:moveTo>
                  <a:cubicBezTo>
                    <a:pt x="264" y="45"/>
                    <a:pt x="260" y="42"/>
                    <a:pt x="258" y="38"/>
                  </a:cubicBezTo>
                  <a:cubicBezTo>
                    <a:pt x="256" y="32"/>
                    <a:pt x="259" y="25"/>
                    <a:pt x="265" y="23"/>
                  </a:cubicBezTo>
                  <a:cubicBezTo>
                    <a:pt x="276" y="19"/>
                    <a:pt x="287" y="16"/>
                    <a:pt x="298" y="13"/>
                  </a:cubicBezTo>
                  <a:cubicBezTo>
                    <a:pt x="304" y="11"/>
                    <a:pt x="310" y="15"/>
                    <a:pt x="312" y="21"/>
                  </a:cubicBezTo>
                  <a:cubicBezTo>
                    <a:pt x="313" y="27"/>
                    <a:pt x="310" y="33"/>
                    <a:pt x="304" y="34"/>
                  </a:cubicBezTo>
                  <a:cubicBezTo>
                    <a:pt x="293" y="37"/>
                    <a:pt x="283" y="41"/>
                    <a:pt x="273" y="44"/>
                  </a:cubicBezTo>
                  <a:cubicBezTo>
                    <a:pt x="271" y="45"/>
                    <a:pt x="270" y="45"/>
                    <a:pt x="269" y="45"/>
                  </a:cubicBezTo>
                  <a:close/>
                  <a:moveTo>
                    <a:pt x="333" y="27"/>
                  </a:moveTo>
                  <a:cubicBezTo>
                    <a:pt x="328" y="27"/>
                    <a:pt x="323" y="24"/>
                    <a:pt x="322" y="18"/>
                  </a:cubicBezTo>
                  <a:cubicBezTo>
                    <a:pt x="321" y="12"/>
                    <a:pt x="325" y="6"/>
                    <a:pt x="331" y="5"/>
                  </a:cubicBezTo>
                  <a:cubicBezTo>
                    <a:pt x="342" y="3"/>
                    <a:pt x="354" y="1"/>
                    <a:pt x="365" y="0"/>
                  </a:cubicBezTo>
                  <a:cubicBezTo>
                    <a:pt x="371" y="0"/>
                    <a:pt x="377" y="4"/>
                    <a:pt x="378" y="10"/>
                  </a:cubicBezTo>
                  <a:cubicBezTo>
                    <a:pt x="378" y="17"/>
                    <a:pt x="374" y="22"/>
                    <a:pt x="367" y="23"/>
                  </a:cubicBezTo>
                  <a:cubicBezTo>
                    <a:pt x="357" y="24"/>
                    <a:pt x="346" y="25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lose/>
                </a:path>
              </a:pathLst>
            </a:custGeom>
            <a:solidFill>
              <a:srgbClr val="DCDBDB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7" name="işḷîḍé">
              <a:extLst>
                <a:ext uri="{FF2B5EF4-FFF2-40B4-BE49-F238E27FC236}">
                  <a16:creationId xmlns:a16="http://schemas.microsoft.com/office/drawing/2014/main" id="{2E9E8EB8-1CB8-B4CE-FFDB-91E499A04F50}"/>
                </a:ext>
              </a:extLst>
            </p:cNvPr>
            <p:cNvSpPr/>
            <p:nvPr/>
          </p:nvSpPr>
          <p:spPr bwMode="auto">
            <a:xfrm>
              <a:off x="3197903" y="3158072"/>
              <a:ext cx="88695" cy="101835"/>
            </a:xfrm>
            <a:custGeom>
              <a:avLst/>
              <a:gdLst/>
              <a:ahLst/>
              <a:cxnLst>
                <a:cxn ang="0">
                  <a:pos x="32" y="52"/>
                </a:cxn>
                <a:cxn ang="0">
                  <a:pos x="23" y="47"/>
                </a:cxn>
                <a:cxn ang="0">
                  <a:pos x="14" y="33"/>
                </a:cxn>
                <a:cxn ang="0">
                  <a:pos x="13" y="33"/>
                </a:cxn>
                <a:cxn ang="0">
                  <a:pos x="4" y="19"/>
                </a:cxn>
                <a:cxn ang="0">
                  <a:pos x="6" y="3"/>
                </a:cxn>
                <a:cxn ang="0">
                  <a:pos x="22" y="6"/>
                </a:cxn>
                <a:cxn ang="0">
                  <a:pos x="32" y="19"/>
                </a:cxn>
                <a:cxn ang="0">
                  <a:pos x="32" y="20"/>
                </a:cxn>
                <a:cxn ang="0">
                  <a:pos x="42" y="34"/>
                </a:cxn>
                <a:cxn ang="0">
                  <a:pos x="39" y="50"/>
                </a:cxn>
                <a:cxn ang="0">
                  <a:pos x="32" y="52"/>
                </a:cxn>
              </a:cxnLst>
              <a:rect l="0" t="0" r="r" b="b"/>
              <a:pathLst>
                <a:path w="45" h="52">
                  <a:moveTo>
                    <a:pt x="32" y="52"/>
                  </a:moveTo>
                  <a:cubicBezTo>
                    <a:pt x="29" y="52"/>
                    <a:pt x="25" y="50"/>
                    <a:pt x="23" y="4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3" y="33"/>
                    <a:pt x="13" y="33"/>
                  </a:cubicBezTo>
                  <a:cubicBezTo>
                    <a:pt x="10" y="28"/>
                    <a:pt x="7" y="24"/>
                    <a:pt x="4" y="19"/>
                  </a:cubicBezTo>
                  <a:cubicBezTo>
                    <a:pt x="0" y="14"/>
                    <a:pt x="1" y="7"/>
                    <a:pt x="6" y="3"/>
                  </a:cubicBezTo>
                  <a:cubicBezTo>
                    <a:pt x="11" y="0"/>
                    <a:pt x="18" y="1"/>
                    <a:pt x="22" y="6"/>
                  </a:cubicBezTo>
                  <a:cubicBezTo>
                    <a:pt x="25" y="10"/>
                    <a:pt x="29" y="15"/>
                    <a:pt x="32" y="19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5" y="39"/>
                    <a:pt x="44" y="46"/>
                    <a:pt x="39" y="50"/>
                  </a:cubicBezTo>
                  <a:cubicBezTo>
                    <a:pt x="37" y="51"/>
                    <a:pt x="35" y="52"/>
                    <a:pt x="32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8" name="íSlíďé">
              <a:extLst>
                <a:ext uri="{FF2B5EF4-FFF2-40B4-BE49-F238E27FC236}">
                  <a16:creationId xmlns:a16="http://schemas.microsoft.com/office/drawing/2014/main" id="{2A5E6DBE-4D27-1676-ED7C-CB866020D333}"/>
                </a:ext>
              </a:extLst>
            </p:cNvPr>
            <p:cNvSpPr/>
            <p:nvPr/>
          </p:nvSpPr>
          <p:spPr bwMode="auto">
            <a:xfrm>
              <a:off x="2256746" y="3266478"/>
              <a:ext cx="2179606" cy="2067916"/>
            </a:xfrm>
            <a:custGeom>
              <a:avLst/>
              <a:gdLst/>
              <a:ahLst/>
              <a:cxnLst>
                <a:cxn ang="0">
                  <a:pos x="939" y="1027"/>
                </a:cxn>
                <a:cxn ang="0">
                  <a:pos x="939" y="1050"/>
                </a:cxn>
                <a:cxn ang="0">
                  <a:pos x="1017" y="1018"/>
                </a:cxn>
                <a:cxn ang="0">
                  <a:pos x="871" y="1036"/>
                </a:cxn>
                <a:cxn ang="0">
                  <a:pos x="872" y="1011"/>
                </a:cxn>
                <a:cxn ang="0">
                  <a:pos x="1027" y="1012"/>
                </a:cxn>
                <a:cxn ang="0">
                  <a:pos x="1042" y="1014"/>
                </a:cxn>
                <a:cxn ang="0">
                  <a:pos x="776" y="971"/>
                </a:cxn>
                <a:cxn ang="0">
                  <a:pos x="756" y="972"/>
                </a:cxn>
                <a:cxn ang="0">
                  <a:pos x="762" y="950"/>
                </a:cxn>
                <a:cxn ang="0">
                  <a:pos x="1068" y="948"/>
                </a:cxn>
                <a:cxn ang="0">
                  <a:pos x="1078" y="965"/>
                </a:cxn>
                <a:cxn ang="0">
                  <a:pos x="672" y="901"/>
                </a:cxn>
                <a:cxn ang="0">
                  <a:pos x="632" y="905"/>
                </a:cxn>
                <a:cxn ang="0">
                  <a:pos x="647" y="900"/>
                </a:cxn>
                <a:cxn ang="0">
                  <a:pos x="1085" y="881"/>
                </a:cxn>
                <a:cxn ang="0">
                  <a:pos x="1107" y="889"/>
                </a:cxn>
                <a:cxn ang="0">
                  <a:pos x="538" y="840"/>
                </a:cxn>
                <a:cxn ang="0">
                  <a:pos x="518" y="841"/>
                </a:cxn>
                <a:cxn ang="0">
                  <a:pos x="524" y="819"/>
                </a:cxn>
                <a:cxn ang="0">
                  <a:pos x="1059" y="799"/>
                </a:cxn>
                <a:cxn ang="0">
                  <a:pos x="1085" y="834"/>
                </a:cxn>
                <a:cxn ang="0">
                  <a:pos x="435" y="770"/>
                </a:cxn>
                <a:cxn ang="0">
                  <a:pos x="1040" y="771"/>
                </a:cxn>
                <a:cxn ang="0">
                  <a:pos x="1056" y="774"/>
                </a:cxn>
                <a:cxn ang="0">
                  <a:pos x="360" y="742"/>
                </a:cxn>
                <a:cxn ang="0">
                  <a:pos x="340" y="742"/>
                </a:cxn>
                <a:cxn ang="0">
                  <a:pos x="345" y="721"/>
                </a:cxn>
                <a:cxn ang="0">
                  <a:pos x="982" y="688"/>
                </a:cxn>
                <a:cxn ang="0">
                  <a:pos x="1011" y="720"/>
                </a:cxn>
                <a:cxn ang="0">
                  <a:pos x="256" y="672"/>
                </a:cxn>
                <a:cxn ang="0">
                  <a:pos x="216" y="676"/>
                </a:cxn>
                <a:cxn ang="0">
                  <a:pos x="231" y="671"/>
                </a:cxn>
                <a:cxn ang="0">
                  <a:pos x="947" y="616"/>
                </a:cxn>
                <a:cxn ang="0">
                  <a:pos x="162" y="644"/>
                </a:cxn>
                <a:cxn ang="0">
                  <a:pos x="167" y="623"/>
                </a:cxn>
                <a:cxn ang="0">
                  <a:pos x="67" y="594"/>
                </a:cxn>
                <a:cxn ang="0">
                  <a:pos x="102" y="611"/>
                </a:cxn>
                <a:cxn ang="0">
                  <a:pos x="924" y="563"/>
                </a:cxn>
                <a:cxn ang="0">
                  <a:pos x="37" y="577"/>
                </a:cxn>
                <a:cxn ang="0">
                  <a:pos x="53" y="573"/>
                </a:cxn>
                <a:cxn ang="0">
                  <a:pos x="870" y="505"/>
                </a:cxn>
                <a:cxn ang="0">
                  <a:pos x="857" y="498"/>
                </a:cxn>
                <a:cxn ang="0">
                  <a:pos x="866" y="480"/>
                </a:cxn>
                <a:cxn ang="0">
                  <a:pos x="790" y="409"/>
                </a:cxn>
                <a:cxn ang="0">
                  <a:pos x="818" y="442"/>
                </a:cxn>
                <a:cxn ang="0">
                  <a:pos x="770" y="341"/>
                </a:cxn>
                <a:cxn ang="0">
                  <a:pos x="732" y="326"/>
                </a:cxn>
                <a:cxn ang="0">
                  <a:pos x="748" y="329"/>
                </a:cxn>
                <a:cxn ang="0">
                  <a:pos x="677" y="227"/>
                </a:cxn>
                <a:cxn ang="0">
                  <a:pos x="664" y="219"/>
                </a:cxn>
                <a:cxn ang="0">
                  <a:pos x="674" y="202"/>
                </a:cxn>
                <a:cxn ang="0">
                  <a:pos x="597" y="131"/>
                </a:cxn>
                <a:cxn ang="0">
                  <a:pos x="626" y="164"/>
                </a:cxn>
                <a:cxn ang="0">
                  <a:pos x="578" y="62"/>
                </a:cxn>
                <a:cxn ang="0">
                  <a:pos x="540" y="47"/>
                </a:cxn>
                <a:cxn ang="0">
                  <a:pos x="555" y="50"/>
                </a:cxn>
              </a:cxnLst>
              <a:rect l="0" t="0" r="r" b="b"/>
              <a:pathLst>
                <a:path w="1107" h="1050">
                  <a:moveTo>
                    <a:pt x="939" y="1050"/>
                  </a:moveTo>
                  <a:cubicBezTo>
                    <a:pt x="928" y="1050"/>
                    <a:pt x="917" y="1049"/>
                    <a:pt x="906" y="1047"/>
                  </a:cubicBezTo>
                  <a:cubicBezTo>
                    <a:pt x="899" y="1045"/>
                    <a:pt x="895" y="1039"/>
                    <a:pt x="897" y="1033"/>
                  </a:cubicBezTo>
                  <a:cubicBezTo>
                    <a:pt x="898" y="1027"/>
                    <a:pt x="904" y="1023"/>
                    <a:pt x="910" y="1024"/>
                  </a:cubicBezTo>
                  <a:cubicBezTo>
                    <a:pt x="919" y="1026"/>
                    <a:pt x="929" y="1027"/>
                    <a:pt x="939" y="1027"/>
                  </a:cubicBezTo>
                  <a:cubicBezTo>
                    <a:pt x="940" y="1027"/>
                    <a:pt x="940" y="1027"/>
                    <a:pt x="941" y="1027"/>
                  </a:cubicBezTo>
                  <a:cubicBezTo>
                    <a:pt x="941" y="1027"/>
                    <a:pt x="941" y="1027"/>
                    <a:pt x="941" y="1027"/>
                  </a:cubicBezTo>
                  <a:cubicBezTo>
                    <a:pt x="948" y="1027"/>
                    <a:pt x="953" y="1032"/>
                    <a:pt x="953" y="1038"/>
                  </a:cubicBezTo>
                  <a:cubicBezTo>
                    <a:pt x="953" y="1045"/>
                    <a:pt x="948" y="1050"/>
                    <a:pt x="942" y="1050"/>
                  </a:cubicBezTo>
                  <a:cubicBezTo>
                    <a:pt x="941" y="1050"/>
                    <a:pt x="940" y="1050"/>
                    <a:pt x="939" y="1050"/>
                  </a:cubicBezTo>
                  <a:close/>
                  <a:moveTo>
                    <a:pt x="975" y="1046"/>
                  </a:moveTo>
                  <a:cubicBezTo>
                    <a:pt x="970" y="1046"/>
                    <a:pt x="965" y="1042"/>
                    <a:pt x="964" y="1037"/>
                  </a:cubicBezTo>
                  <a:cubicBezTo>
                    <a:pt x="963" y="1031"/>
                    <a:pt x="966" y="1025"/>
                    <a:pt x="972" y="1023"/>
                  </a:cubicBezTo>
                  <a:cubicBezTo>
                    <a:pt x="983" y="1021"/>
                    <a:pt x="993" y="1017"/>
                    <a:pt x="1002" y="1013"/>
                  </a:cubicBezTo>
                  <a:cubicBezTo>
                    <a:pt x="1008" y="1010"/>
                    <a:pt x="1014" y="1013"/>
                    <a:pt x="1017" y="1018"/>
                  </a:cubicBezTo>
                  <a:cubicBezTo>
                    <a:pt x="1020" y="1024"/>
                    <a:pt x="1017" y="1031"/>
                    <a:pt x="1012" y="1033"/>
                  </a:cubicBezTo>
                  <a:cubicBezTo>
                    <a:pt x="1001" y="1039"/>
                    <a:pt x="989" y="1043"/>
                    <a:pt x="978" y="1045"/>
                  </a:cubicBezTo>
                  <a:cubicBezTo>
                    <a:pt x="977" y="1046"/>
                    <a:pt x="976" y="1046"/>
                    <a:pt x="975" y="1046"/>
                  </a:cubicBezTo>
                  <a:close/>
                  <a:moveTo>
                    <a:pt x="876" y="1037"/>
                  </a:moveTo>
                  <a:cubicBezTo>
                    <a:pt x="874" y="1037"/>
                    <a:pt x="873" y="1036"/>
                    <a:pt x="871" y="1036"/>
                  </a:cubicBezTo>
                  <a:cubicBezTo>
                    <a:pt x="868" y="1034"/>
                    <a:pt x="865" y="1033"/>
                    <a:pt x="862" y="1031"/>
                  </a:cubicBezTo>
                  <a:cubicBezTo>
                    <a:pt x="862" y="1031"/>
                    <a:pt x="861" y="1031"/>
                    <a:pt x="840" y="1019"/>
                  </a:cubicBezTo>
                  <a:cubicBezTo>
                    <a:pt x="835" y="1016"/>
                    <a:pt x="833" y="1009"/>
                    <a:pt x="836" y="1004"/>
                  </a:cubicBezTo>
                  <a:cubicBezTo>
                    <a:pt x="839" y="998"/>
                    <a:pt x="845" y="996"/>
                    <a:pt x="851" y="999"/>
                  </a:cubicBezTo>
                  <a:cubicBezTo>
                    <a:pt x="869" y="1009"/>
                    <a:pt x="872" y="1011"/>
                    <a:pt x="872" y="1011"/>
                  </a:cubicBezTo>
                  <a:cubicBezTo>
                    <a:pt x="875" y="1012"/>
                    <a:pt x="878" y="1014"/>
                    <a:pt x="880" y="1015"/>
                  </a:cubicBezTo>
                  <a:cubicBezTo>
                    <a:pt x="886" y="1017"/>
                    <a:pt x="889" y="1024"/>
                    <a:pt x="886" y="1030"/>
                  </a:cubicBezTo>
                  <a:cubicBezTo>
                    <a:pt x="884" y="1034"/>
                    <a:pt x="880" y="1037"/>
                    <a:pt x="876" y="1037"/>
                  </a:cubicBezTo>
                  <a:close/>
                  <a:moveTo>
                    <a:pt x="1036" y="1017"/>
                  </a:moveTo>
                  <a:cubicBezTo>
                    <a:pt x="1032" y="1017"/>
                    <a:pt x="1029" y="1015"/>
                    <a:pt x="1027" y="1012"/>
                  </a:cubicBezTo>
                  <a:cubicBezTo>
                    <a:pt x="1023" y="1007"/>
                    <a:pt x="1024" y="1000"/>
                    <a:pt x="1029" y="996"/>
                  </a:cubicBezTo>
                  <a:cubicBezTo>
                    <a:pt x="1037" y="990"/>
                    <a:pt x="1044" y="983"/>
                    <a:pt x="1051" y="974"/>
                  </a:cubicBezTo>
                  <a:cubicBezTo>
                    <a:pt x="1055" y="970"/>
                    <a:pt x="1062" y="969"/>
                    <a:pt x="1067" y="973"/>
                  </a:cubicBezTo>
                  <a:cubicBezTo>
                    <a:pt x="1072" y="977"/>
                    <a:pt x="1072" y="984"/>
                    <a:pt x="1068" y="989"/>
                  </a:cubicBezTo>
                  <a:cubicBezTo>
                    <a:pt x="1061" y="998"/>
                    <a:pt x="1052" y="1007"/>
                    <a:pt x="1042" y="1014"/>
                  </a:cubicBezTo>
                  <a:cubicBezTo>
                    <a:pt x="1040" y="1016"/>
                    <a:pt x="1038" y="1017"/>
                    <a:pt x="1036" y="1017"/>
                  </a:cubicBezTo>
                  <a:close/>
                  <a:moveTo>
                    <a:pt x="816" y="1004"/>
                  </a:moveTo>
                  <a:cubicBezTo>
                    <a:pt x="814" y="1004"/>
                    <a:pt x="812" y="1004"/>
                    <a:pt x="810" y="1003"/>
                  </a:cubicBezTo>
                  <a:cubicBezTo>
                    <a:pt x="780" y="986"/>
                    <a:pt x="780" y="986"/>
                    <a:pt x="780" y="986"/>
                  </a:cubicBezTo>
                  <a:cubicBezTo>
                    <a:pt x="775" y="983"/>
                    <a:pt x="773" y="977"/>
                    <a:pt x="776" y="971"/>
                  </a:cubicBezTo>
                  <a:cubicBezTo>
                    <a:pt x="779" y="966"/>
                    <a:pt x="786" y="964"/>
                    <a:pt x="791" y="967"/>
                  </a:cubicBezTo>
                  <a:cubicBezTo>
                    <a:pt x="821" y="983"/>
                    <a:pt x="821" y="983"/>
                    <a:pt x="821" y="983"/>
                  </a:cubicBezTo>
                  <a:cubicBezTo>
                    <a:pt x="827" y="986"/>
                    <a:pt x="829" y="993"/>
                    <a:pt x="826" y="998"/>
                  </a:cubicBezTo>
                  <a:cubicBezTo>
                    <a:pt x="824" y="1002"/>
                    <a:pt x="820" y="1004"/>
                    <a:pt x="816" y="1004"/>
                  </a:cubicBezTo>
                  <a:close/>
                  <a:moveTo>
                    <a:pt x="756" y="972"/>
                  </a:moveTo>
                  <a:cubicBezTo>
                    <a:pt x="754" y="972"/>
                    <a:pt x="752" y="971"/>
                    <a:pt x="751" y="970"/>
                  </a:cubicBezTo>
                  <a:cubicBezTo>
                    <a:pt x="721" y="954"/>
                    <a:pt x="721" y="954"/>
                    <a:pt x="721" y="954"/>
                  </a:cubicBezTo>
                  <a:cubicBezTo>
                    <a:pt x="715" y="951"/>
                    <a:pt x="713" y="944"/>
                    <a:pt x="716" y="938"/>
                  </a:cubicBezTo>
                  <a:cubicBezTo>
                    <a:pt x="719" y="933"/>
                    <a:pt x="726" y="931"/>
                    <a:pt x="732" y="934"/>
                  </a:cubicBezTo>
                  <a:cubicBezTo>
                    <a:pt x="762" y="950"/>
                    <a:pt x="762" y="950"/>
                    <a:pt x="762" y="950"/>
                  </a:cubicBezTo>
                  <a:cubicBezTo>
                    <a:pt x="767" y="953"/>
                    <a:pt x="769" y="960"/>
                    <a:pt x="766" y="966"/>
                  </a:cubicBezTo>
                  <a:cubicBezTo>
                    <a:pt x="764" y="969"/>
                    <a:pt x="760" y="972"/>
                    <a:pt x="756" y="972"/>
                  </a:cubicBezTo>
                  <a:close/>
                  <a:moveTo>
                    <a:pt x="1078" y="965"/>
                  </a:moveTo>
                  <a:cubicBezTo>
                    <a:pt x="1077" y="965"/>
                    <a:pt x="1075" y="964"/>
                    <a:pt x="1073" y="964"/>
                  </a:cubicBezTo>
                  <a:cubicBezTo>
                    <a:pt x="1068" y="961"/>
                    <a:pt x="1065" y="954"/>
                    <a:pt x="1068" y="948"/>
                  </a:cubicBezTo>
                  <a:cubicBezTo>
                    <a:pt x="1073" y="939"/>
                    <a:pt x="1077" y="929"/>
                    <a:pt x="1080" y="919"/>
                  </a:cubicBezTo>
                  <a:cubicBezTo>
                    <a:pt x="1081" y="913"/>
                    <a:pt x="1088" y="910"/>
                    <a:pt x="1094" y="911"/>
                  </a:cubicBezTo>
                  <a:cubicBezTo>
                    <a:pt x="1100" y="913"/>
                    <a:pt x="1103" y="919"/>
                    <a:pt x="1102" y="925"/>
                  </a:cubicBezTo>
                  <a:cubicBezTo>
                    <a:pt x="1098" y="937"/>
                    <a:pt x="1094" y="948"/>
                    <a:pt x="1088" y="959"/>
                  </a:cubicBezTo>
                  <a:cubicBezTo>
                    <a:pt x="1086" y="963"/>
                    <a:pt x="1082" y="965"/>
                    <a:pt x="1078" y="965"/>
                  </a:cubicBezTo>
                  <a:close/>
                  <a:moveTo>
                    <a:pt x="697" y="939"/>
                  </a:moveTo>
                  <a:cubicBezTo>
                    <a:pt x="695" y="939"/>
                    <a:pt x="693" y="938"/>
                    <a:pt x="691" y="937"/>
                  </a:cubicBezTo>
                  <a:cubicBezTo>
                    <a:pt x="661" y="921"/>
                    <a:pt x="661" y="921"/>
                    <a:pt x="661" y="921"/>
                  </a:cubicBezTo>
                  <a:cubicBezTo>
                    <a:pt x="656" y="918"/>
                    <a:pt x="654" y="911"/>
                    <a:pt x="657" y="906"/>
                  </a:cubicBezTo>
                  <a:cubicBezTo>
                    <a:pt x="660" y="900"/>
                    <a:pt x="667" y="898"/>
                    <a:pt x="672" y="901"/>
                  </a:cubicBezTo>
                  <a:cubicBezTo>
                    <a:pt x="702" y="918"/>
                    <a:pt x="702" y="918"/>
                    <a:pt x="702" y="918"/>
                  </a:cubicBezTo>
                  <a:cubicBezTo>
                    <a:pt x="708" y="921"/>
                    <a:pt x="710" y="927"/>
                    <a:pt x="707" y="933"/>
                  </a:cubicBezTo>
                  <a:cubicBezTo>
                    <a:pt x="704" y="937"/>
                    <a:pt x="701" y="939"/>
                    <a:pt x="697" y="939"/>
                  </a:cubicBezTo>
                  <a:close/>
                  <a:moveTo>
                    <a:pt x="637" y="906"/>
                  </a:moveTo>
                  <a:cubicBezTo>
                    <a:pt x="635" y="906"/>
                    <a:pt x="633" y="906"/>
                    <a:pt x="632" y="905"/>
                  </a:cubicBezTo>
                  <a:cubicBezTo>
                    <a:pt x="602" y="888"/>
                    <a:pt x="602" y="888"/>
                    <a:pt x="602" y="888"/>
                  </a:cubicBezTo>
                  <a:cubicBezTo>
                    <a:pt x="596" y="885"/>
                    <a:pt x="594" y="878"/>
                    <a:pt x="598" y="873"/>
                  </a:cubicBezTo>
                  <a:cubicBezTo>
                    <a:pt x="601" y="867"/>
                    <a:pt x="607" y="865"/>
                    <a:pt x="613" y="868"/>
                  </a:cubicBezTo>
                  <a:cubicBezTo>
                    <a:pt x="643" y="885"/>
                    <a:pt x="643" y="885"/>
                    <a:pt x="643" y="885"/>
                  </a:cubicBezTo>
                  <a:cubicBezTo>
                    <a:pt x="648" y="888"/>
                    <a:pt x="650" y="895"/>
                    <a:pt x="647" y="900"/>
                  </a:cubicBezTo>
                  <a:cubicBezTo>
                    <a:pt x="645" y="904"/>
                    <a:pt x="641" y="906"/>
                    <a:pt x="637" y="906"/>
                  </a:cubicBezTo>
                  <a:close/>
                  <a:moveTo>
                    <a:pt x="1096" y="900"/>
                  </a:moveTo>
                  <a:cubicBezTo>
                    <a:pt x="1096" y="900"/>
                    <a:pt x="1095" y="900"/>
                    <a:pt x="1095" y="900"/>
                  </a:cubicBezTo>
                  <a:cubicBezTo>
                    <a:pt x="1089" y="900"/>
                    <a:pt x="1084" y="894"/>
                    <a:pt x="1084" y="888"/>
                  </a:cubicBezTo>
                  <a:cubicBezTo>
                    <a:pt x="1085" y="886"/>
                    <a:pt x="1085" y="883"/>
                    <a:pt x="1085" y="881"/>
                  </a:cubicBezTo>
                  <a:cubicBezTo>
                    <a:pt x="1085" y="873"/>
                    <a:pt x="1084" y="865"/>
                    <a:pt x="1083" y="857"/>
                  </a:cubicBezTo>
                  <a:cubicBezTo>
                    <a:pt x="1082" y="851"/>
                    <a:pt x="1086" y="845"/>
                    <a:pt x="1092" y="844"/>
                  </a:cubicBezTo>
                  <a:cubicBezTo>
                    <a:pt x="1098" y="843"/>
                    <a:pt x="1104" y="847"/>
                    <a:pt x="1105" y="853"/>
                  </a:cubicBezTo>
                  <a:cubicBezTo>
                    <a:pt x="1107" y="862"/>
                    <a:pt x="1107" y="872"/>
                    <a:pt x="1107" y="881"/>
                  </a:cubicBezTo>
                  <a:cubicBezTo>
                    <a:pt x="1107" y="884"/>
                    <a:pt x="1107" y="887"/>
                    <a:pt x="1107" y="889"/>
                  </a:cubicBezTo>
                  <a:cubicBezTo>
                    <a:pt x="1107" y="895"/>
                    <a:pt x="1102" y="900"/>
                    <a:pt x="1096" y="900"/>
                  </a:cubicBezTo>
                  <a:close/>
                  <a:moveTo>
                    <a:pt x="578" y="873"/>
                  </a:moveTo>
                  <a:cubicBezTo>
                    <a:pt x="576" y="873"/>
                    <a:pt x="574" y="873"/>
                    <a:pt x="572" y="872"/>
                  </a:cubicBezTo>
                  <a:cubicBezTo>
                    <a:pt x="543" y="856"/>
                    <a:pt x="543" y="856"/>
                    <a:pt x="543" y="856"/>
                  </a:cubicBezTo>
                  <a:cubicBezTo>
                    <a:pt x="537" y="853"/>
                    <a:pt x="535" y="846"/>
                    <a:pt x="538" y="840"/>
                  </a:cubicBezTo>
                  <a:cubicBezTo>
                    <a:pt x="541" y="835"/>
                    <a:pt x="548" y="833"/>
                    <a:pt x="553" y="836"/>
                  </a:cubicBezTo>
                  <a:cubicBezTo>
                    <a:pt x="583" y="852"/>
                    <a:pt x="583" y="852"/>
                    <a:pt x="583" y="852"/>
                  </a:cubicBezTo>
                  <a:cubicBezTo>
                    <a:pt x="589" y="855"/>
                    <a:pt x="591" y="862"/>
                    <a:pt x="588" y="867"/>
                  </a:cubicBezTo>
                  <a:cubicBezTo>
                    <a:pt x="586" y="871"/>
                    <a:pt x="582" y="873"/>
                    <a:pt x="578" y="873"/>
                  </a:cubicBezTo>
                  <a:close/>
                  <a:moveTo>
                    <a:pt x="518" y="841"/>
                  </a:moveTo>
                  <a:cubicBezTo>
                    <a:pt x="516" y="841"/>
                    <a:pt x="515" y="840"/>
                    <a:pt x="513" y="839"/>
                  </a:cubicBezTo>
                  <a:cubicBezTo>
                    <a:pt x="483" y="823"/>
                    <a:pt x="483" y="823"/>
                    <a:pt x="483" y="823"/>
                  </a:cubicBezTo>
                  <a:cubicBezTo>
                    <a:pt x="478" y="820"/>
                    <a:pt x="476" y="813"/>
                    <a:pt x="479" y="807"/>
                  </a:cubicBezTo>
                  <a:cubicBezTo>
                    <a:pt x="482" y="802"/>
                    <a:pt x="489" y="800"/>
                    <a:pt x="494" y="803"/>
                  </a:cubicBezTo>
                  <a:cubicBezTo>
                    <a:pt x="524" y="819"/>
                    <a:pt x="524" y="819"/>
                    <a:pt x="524" y="819"/>
                  </a:cubicBezTo>
                  <a:cubicBezTo>
                    <a:pt x="529" y="822"/>
                    <a:pt x="531" y="829"/>
                    <a:pt x="528" y="835"/>
                  </a:cubicBezTo>
                  <a:cubicBezTo>
                    <a:pt x="526" y="839"/>
                    <a:pt x="522" y="841"/>
                    <a:pt x="518" y="841"/>
                  </a:cubicBezTo>
                  <a:close/>
                  <a:moveTo>
                    <a:pt x="1085" y="834"/>
                  </a:moveTo>
                  <a:cubicBezTo>
                    <a:pt x="1080" y="834"/>
                    <a:pt x="1076" y="831"/>
                    <a:pt x="1074" y="827"/>
                  </a:cubicBezTo>
                  <a:cubicBezTo>
                    <a:pt x="1070" y="817"/>
                    <a:pt x="1065" y="808"/>
                    <a:pt x="1059" y="799"/>
                  </a:cubicBezTo>
                  <a:cubicBezTo>
                    <a:pt x="1056" y="794"/>
                    <a:pt x="1057" y="787"/>
                    <a:pt x="1062" y="783"/>
                  </a:cubicBezTo>
                  <a:cubicBezTo>
                    <a:pt x="1068" y="780"/>
                    <a:pt x="1075" y="781"/>
                    <a:pt x="1078" y="786"/>
                  </a:cubicBezTo>
                  <a:cubicBezTo>
                    <a:pt x="1085" y="796"/>
                    <a:pt x="1091" y="807"/>
                    <a:pt x="1095" y="818"/>
                  </a:cubicBezTo>
                  <a:cubicBezTo>
                    <a:pt x="1098" y="824"/>
                    <a:pt x="1095" y="831"/>
                    <a:pt x="1089" y="833"/>
                  </a:cubicBezTo>
                  <a:cubicBezTo>
                    <a:pt x="1088" y="834"/>
                    <a:pt x="1086" y="834"/>
                    <a:pt x="1085" y="834"/>
                  </a:cubicBezTo>
                  <a:close/>
                  <a:moveTo>
                    <a:pt x="459" y="808"/>
                  </a:moveTo>
                  <a:cubicBezTo>
                    <a:pt x="457" y="808"/>
                    <a:pt x="455" y="807"/>
                    <a:pt x="453" y="806"/>
                  </a:cubicBezTo>
                  <a:cubicBezTo>
                    <a:pt x="424" y="790"/>
                    <a:pt x="424" y="790"/>
                    <a:pt x="424" y="790"/>
                  </a:cubicBezTo>
                  <a:cubicBezTo>
                    <a:pt x="418" y="787"/>
                    <a:pt x="416" y="780"/>
                    <a:pt x="419" y="775"/>
                  </a:cubicBezTo>
                  <a:cubicBezTo>
                    <a:pt x="422" y="769"/>
                    <a:pt x="429" y="767"/>
                    <a:pt x="435" y="770"/>
                  </a:cubicBezTo>
                  <a:cubicBezTo>
                    <a:pt x="464" y="787"/>
                    <a:pt x="464" y="787"/>
                    <a:pt x="464" y="787"/>
                  </a:cubicBezTo>
                  <a:cubicBezTo>
                    <a:pt x="470" y="790"/>
                    <a:pt x="472" y="797"/>
                    <a:pt x="469" y="802"/>
                  </a:cubicBezTo>
                  <a:cubicBezTo>
                    <a:pt x="467" y="806"/>
                    <a:pt x="463" y="808"/>
                    <a:pt x="459" y="808"/>
                  </a:cubicBezTo>
                  <a:close/>
                  <a:moveTo>
                    <a:pt x="1050" y="776"/>
                  </a:moveTo>
                  <a:cubicBezTo>
                    <a:pt x="1046" y="776"/>
                    <a:pt x="1042" y="774"/>
                    <a:pt x="1040" y="771"/>
                  </a:cubicBezTo>
                  <a:cubicBezTo>
                    <a:pt x="1021" y="743"/>
                    <a:pt x="1021" y="743"/>
                    <a:pt x="1021" y="743"/>
                  </a:cubicBezTo>
                  <a:cubicBezTo>
                    <a:pt x="1017" y="738"/>
                    <a:pt x="1019" y="731"/>
                    <a:pt x="1024" y="728"/>
                  </a:cubicBezTo>
                  <a:cubicBezTo>
                    <a:pt x="1029" y="724"/>
                    <a:pt x="1036" y="725"/>
                    <a:pt x="1040" y="731"/>
                  </a:cubicBezTo>
                  <a:cubicBezTo>
                    <a:pt x="1059" y="758"/>
                    <a:pt x="1059" y="758"/>
                    <a:pt x="1059" y="758"/>
                  </a:cubicBezTo>
                  <a:cubicBezTo>
                    <a:pt x="1062" y="764"/>
                    <a:pt x="1061" y="771"/>
                    <a:pt x="1056" y="774"/>
                  </a:cubicBezTo>
                  <a:cubicBezTo>
                    <a:pt x="1054" y="775"/>
                    <a:pt x="1052" y="776"/>
                    <a:pt x="1050" y="776"/>
                  </a:cubicBezTo>
                  <a:close/>
                  <a:moveTo>
                    <a:pt x="399" y="775"/>
                  </a:moveTo>
                  <a:cubicBezTo>
                    <a:pt x="398" y="775"/>
                    <a:pt x="396" y="775"/>
                    <a:pt x="394" y="774"/>
                  </a:cubicBezTo>
                  <a:cubicBezTo>
                    <a:pt x="364" y="757"/>
                    <a:pt x="364" y="757"/>
                    <a:pt x="364" y="757"/>
                  </a:cubicBezTo>
                  <a:cubicBezTo>
                    <a:pt x="359" y="754"/>
                    <a:pt x="357" y="747"/>
                    <a:pt x="360" y="742"/>
                  </a:cubicBezTo>
                  <a:cubicBezTo>
                    <a:pt x="363" y="736"/>
                    <a:pt x="370" y="734"/>
                    <a:pt x="375" y="738"/>
                  </a:cubicBezTo>
                  <a:cubicBezTo>
                    <a:pt x="405" y="754"/>
                    <a:pt x="405" y="754"/>
                    <a:pt x="405" y="754"/>
                  </a:cubicBezTo>
                  <a:cubicBezTo>
                    <a:pt x="410" y="757"/>
                    <a:pt x="412" y="764"/>
                    <a:pt x="409" y="769"/>
                  </a:cubicBezTo>
                  <a:cubicBezTo>
                    <a:pt x="407" y="773"/>
                    <a:pt x="403" y="775"/>
                    <a:pt x="399" y="775"/>
                  </a:cubicBezTo>
                  <a:close/>
                  <a:moveTo>
                    <a:pt x="340" y="742"/>
                  </a:moveTo>
                  <a:cubicBezTo>
                    <a:pt x="338" y="742"/>
                    <a:pt x="336" y="742"/>
                    <a:pt x="335" y="741"/>
                  </a:cubicBezTo>
                  <a:cubicBezTo>
                    <a:pt x="305" y="725"/>
                    <a:pt x="305" y="725"/>
                    <a:pt x="305" y="725"/>
                  </a:cubicBezTo>
                  <a:cubicBezTo>
                    <a:pt x="299" y="722"/>
                    <a:pt x="297" y="715"/>
                    <a:pt x="300" y="709"/>
                  </a:cubicBezTo>
                  <a:cubicBezTo>
                    <a:pt x="303" y="704"/>
                    <a:pt x="310" y="702"/>
                    <a:pt x="316" y="705"/>
                  </a:cubicBezTo>
                  <a:cubicBezTo>
                    <a:pt x="345" y="721"/>
                    <a:pt x="345" y="721"/>
                    <a:pt x="345" y="721"/>
                  </a:cubicBezTo>
                  <a:cubicBezTo>
                    <a:pt x="351" y="724"/>
                    <a:pt x="353" y="731"/>
                    <a:pt x="350" y="737"/>
                  </a:cubicBezTo>
                  <a:cubicBezTo>
                    <a:pt x="348" y="740"/>
                    <a:pt x="344" y="742"/>
                    <a:pt x="340" y="742"/>
                  </a:cubicBezTo>
                  <a:close/>
                  <a:moveTo>
                    <a:pt x="1011" y="720"/>
                  </a:moveTo>
                  <a:cubicBezTo>
                    <a:pt x="1007" y="720"/>
                    <a:pt x="1004" y="719"/>
                    <a:pt x="1002" y="716"/>
                  </a:cubicBezTo>
                  <a:cubicBezTo>
                    <a:pt x="982" y="688"/>
                    <a:pt x="982" y="688"/>
                    <a:pt x="982" y="688"/>
                  </a:cubicBezTo>
                  <a:cubicBezTo>
                    <a:pt x="979" y="683"/>
                    <a:pt x="980" y="676"/>
                    <a:pt x="985" y="672"/>
                  </a:cubicBezTo>
                  <a:cubicBezTo>
                    <a:pt x="990" y="668"/>
                    <a:pt x="998" y="670"/>
                    <a:pt x="1001" y="675"/>
                  </a:cubicBezTo>
                  <a:cubicBezTo>
                    <a:pt x="1020" y="703"/>
                    <a:pt x="1020" y="703"/>
                    <a:pt x="1020" y="703"/>
                  </a:cubicBezTo>
                  <a:cubicBezTo>
                    <a:pt x="1024" y="708"/>
                    <a:pt x="1023" y="715"/>
                    <a:pt x="1017" y="718"/>
                  </a:cubicBezTo>
                  <a:cubicBezTo>
                    <a:pt x="1015" y="720"/>
                    <a:pt x="1013" y="720"/>
                    <a:pt x="1011" y="720"/>
                  </a:cubicBezTo>
                  <a:close/>
                  <a:moveTo>
                    <a:pt x="281" y="710"/>
                  </a:moveTo>
                  <a:cubicBezTo>
                    <a:pt x="279" y="710"/>
                    <a:pt x="277" y="709"/>
                    <a:pt x="275" y="708"/>
                  </a:cubicBezTo>
                  <a:cubicBezTo>
                    <a:pt x="245" y="692"/>
                    <a:pt x="245" y="692"/>
                    <a:pt x="245" y="692"/>
                  </a:cubicBezTo>
                  <a:cubicBezTo>
                    <a:pt x="240" y="689"/>
                    <a:pt x="238" y="682"/>
                    <a:pt x="241" y="676"/>
                  </a:cubicBezTo>
                  <a:cubicBezTo>
                    <a:pt x="244" y="671"/>
                    <a:pt x="251" y="669"/>
                    <a:pt x="256" y="672"/>
                  </a:cubicBezTo>
                  <a:cubicBezTo>
                    <a:pt x="286" y="688"/>
                    <a:pt x="286" y="688"/>
                    <a:pt x="286" y="688"/>
                  </a:cubicBezTo>
                  <a:cubicBezTo>
                    <a:pt x="292" y="691"/>
                    <a:pt x="294" y="698"/>
                    <a:pt x="291" y="704"/>
                  </a:cubicBezTo>
                  <a:cubicBezTo>
                    <a:pt x="288" y="708"/>
                    <a:pt x="285" y="710"/>
                    <a:pt x="281" y="710"/>
                  </a:cubicBezTo>
                  <a:close/>
                  <a:moveTo>
                    <a:pt x="221" y="677"/>
                  </a:moveTo>
                  <a:cubicBezTo>
                    <a:pt x="219" y="677"/>
                    <a:pt x="217" y="676"/>
                    <a:pt x="216" y="676"/>
                  </a:cubicBezTo>
                  <a:cubicBezTo>
                    <a:pt x="186" y="659"/>
                    <a:pt x="186" y="659"/>
                    <a:pt x="186" y="659"/>
                  </a:cubicBezTo>
                  <a:cubicBezTo>
                    <a:pt x="181" y="656"/>
                    <a:pt x="179" y="649"/>
                    <a:pt x="182" y="644"/>
                  </a:cubicBezTo>
                  <a:cubicBezTo>
                    <a:pt x="185" y="638"/>
                    <a:pt x="191" y="636"/>
                    <a:pt x="197" y="639"/>
                  </a:cubicBezTo>
                  <a:cubicBezTo>
                    <a:pt x="227" y="656"/>
                    <a:pt x="227" y="656"/>
                    <a:pt x="227" y="656"/>
                  </a:cubicBezTo>
                  <a:cubicBezTo>
                    <a:pt x="232" y="659"/>
                    <a:pt x="234" y="666"/>
                    <a:pt x="231" y="671"/>
                  </a:cubicBezTo>
                  <a:cubicBezTo>
                    <a:pt x="229" y="675"/>
                    <a:pt x="225" y="677"/>
                    <a:pt x="221" y="677"/>
                  </a:cubicBezTo>
                  <a:close/>
                  <a:moveTo>
                    <a:pt x="973" y="665"/>
                  </a:moveTo>
                  <a:cubicBezTo>
                    <a:pt x="969" y="665"/>
                    <a:pt x="965" y="663"/>
                    <a:pt x="963" y="660"/>
                  </a:cubicBezTo>
                  <a:cubicBezTo>
                    <a:pt x="944" y="632"/>
                    <a:pt x="944" y="632"/>
                    <a:pt x="944" y="632"/>
                  </a:cubicBezTo>
                  <a:cubicBezTo>
                    <a:pt x="940" y="627"/>
                    <a:pt x="942" y="620"/>
                    <a:pt x="947" y="616"/>
                  </a:cubicBezTo>
                  <a:cubicBezTo>
                    <a:pt x="952" y="613"/>
                    <a:pt x="959" y="614"/>
                    <a:pt x="963" y="619"/>
                  </a:cubicBezTo>
                  <a:cubicBezTo>
                    <a:pt x="982" y="647"/>
                    <a:pt x="982" y="647"/>
                    <a:pt x="982" y="647"/>
                  </a:cubicBezTo>
                  <a:cubicBezTo>
                    <a:pt x="985" y="652"/>
                    <a:pt x="984" y="659"/>
                    <a:pt x="979" y="663"/>
                  </a:cubicBezTo>
                  <a:cubicBezTo>
                    <a:pt x="977" y="664"/>
                    <a:pt x="975" y="665"/>
                    <a:pt x="973" y="665"/>
                  </a:cubicBezTo>
                  <a:close/>
                  <a:moveTo>
                    <a:pt x="162" y="644"/>
                  </a:moveTo>
                  <a:cubicBezTo>
                    <a:pt x="160" y="644"/>
                    <a:pt x="158" y="644"/>
                    <a:pt x="156" y="643"/>
                  </a:cubicBezTo>
                  <a:cubicBezTo>
                    <a:pt x="127" y="626"/>
                    <a:pt x="127" y="626"/>
                    <a:pt x="127" y="626"/>
                  </a:cubicBezTo>
                  <a:cubicBezTo>
                    <a:pt x="121" y="623"/>
                    <a:pt x="119" y="616"/>
                    <a:pt x="122" y="611"/>
                  </a:cubicBezTo>
                  <a:cubicBezTo>
                    <a:pt x="125" y="605"/>
                    <a:pt x="132" y="604"/>
                    <a:pt x="138" y="607"/>
                  </a:cubicBezTo>
                  <a:cubicBezTo>
                    <a:pt x="167" y="623"/>
                    <a:pt x="167" y="623"/>
                    <a:pt x="167" y="623"/>
                  </a:cubicBezTo>
                  <a:cubicBezTo>
                    <a:pt x="173" y="626"/>
                    <a:pt x="175" y="633"/>
                    <a:pt x="172" y="638"/>
                  </a:cubicBezTo>
                  <a:cubicBezTo>
                    <a:pt x="170" y="642"/>
                    <a:pt x="166" y="644"/>
                    <a:pt x="162" y="644"/>
                  </a:cubicBezTo>
                  <a:close/>
                  <a:moveTo>
                    <a:pt x="102" y="611"/>
                  </a:moveTo>
                  <a:cubicBezTo>
                    <a:pt x="100" y="611"/>
                    <a:pt x="99" y="611"/>
                    <a:pt x="97" y="610"/>
                  </a:cubicBezTo>
                  <a:cubicBezTo>
                    <a:pt x="67" y="594"/>
                    <a:pt x="67" y="594"/>
                    <a:pt x="67" y="594"/>
                  </a:cubicBezTo>
                  <a:cubicBezTo>
                    <a:pt x="62" y="591"/>
                    <a:pt x="60" y="584"/>
                    <a:pt x="63" y="578"/>
                  </a:cubicBezTo>
                  <a:cubicBezTo>
                    <a:pt x="66" y="573"/>
                    <a:pt x="73" y="571"/>
                    <a:pt x="78" y="574"/>
                  </a:cubicBezTo>
                  <a:cubicBezTo>
                    <a:pt x="108" y="590"/>
                    <a:pt x="108" y="590"/>
                    <a:pt x="108" y="590"/>
                  </a:cubicBezTo>
                  <a:cubicBezTo>
                    <a:pt x="113" y="593"/>
                    <a:pt x="115" y="600"/>
                    <a:pt x="112" y="606"/>
                  </a:cubicBezTo>
                  <a:cubicBezTo>
                    <a:pt x="110" y="609"/>
                    <a:pt x="106" y="611"/>
                    <a:pt x="102" y="611"/>
                  </a:cubicBezTo>
                  <a:close/>
                  <a:moveTo>
                    <a:pt x="934" y="609"/>
                  </a:moveTo>
                  <a:cubicBezTo>
                    <a:pt x="930" y="609"/>
                    <a:pt x="927" y="607"/>
                    <a:pt x="925" y="604"/>
                  </a:cubicBezTo>
                  <a:cubicBezTo>
                    <a:pt x="905" y="576"/>
                    <a:pt x="905" y="576"/>
                    <a:pt x="905" y="576"/>
                  </a:cubicBezTo>
                  <a:cubicBezTo>
                    <a:pt x="902" y="571"/>
                    <a:pt x="903" y="564"/>
                    <a:pt x="908" y="561"/>
                  </a:cubicBezTo>
                  <a:cubicBezTo>
                    <a:pt x="913" y="557"/>
                    <a:pt x="921" y="558"/>
                    <a:pt x="924" y="563"/>
                  </a:cubicBezTo>
                  <a:cubicBezTo>
                    <a:pt x="943" y="591"/>
                    <a:pt x="943" y="591"/>
                    <a:pt x="943" y="591"/>
                  </a:cubicBezTo>
                  <a:cubicBezTo>
                    <a:pt x="947" y="596"/>
                    <a:pt x="946" y="604"/>
                    <a:pt x="940" y="607"/>
                  </a:cubicBezTo>
                  <a:cubicBezTo>
                    <a:pt x="938" y="608"/>
                    <a:pt x="936" y="609"/>
                    <a:pt x="934" y="609"/>
                  </a:cubicBezTo>
                  <a:close/>
                  <a:moveTo>
                    <a:pt x="43" y="579"/>
                  </a:moveTo>
                  <a:cubicBezTo>
                    <a:pt x="41" y="579"/>
                    <a:pt x="39" y="578"/>
                    <a:pt x="37" y="577"/>
                  </a:cubicBezTo>
                  <a:cubicBezTo>
                    <a:pt x="8" y="561"/>
                    <a:pt x="8" y="561"/>
                    <a:pt x="8" y="561"/>
                  </a:cubicBezTo>
                  <a:cubicBezTo>
                    <a:pt x="2" y="558"/>
                    <a:pt x="0" y="551"/>
                    <a:pt x="3" y="545"/>
                  </a:cubicBezTo>
                  <a:cubicBezTo>
                    <a:pt x="6" y="540"/>
                    <a:pt x="13" y="538"/>
                    <a:pt x="19" y="541"/>
                  </a:cubicBezTo>
                  <a:cubicBezTo>
                    <a:pt x="48" y="557"/>
                    <a:pt x="48" y="557"/>
                    <a:pt x="48" y="557"/>
                  </a:cubicBezTo>
                  <a:cubicBezTo>
                    <a:pt x="54" y="560"/>
                    <a:pt x="56" y="567"/>
                    <a:pt x="53" y="573"/>
                  </a:cubicBezTo>
                  <a:cubicBezTo>
                    <a:pt x="51" y="576"/>
                    <a:pt x="47" y="579"/>
                    <a:pt x="43" y="579"/>
                  </a:cubicBezTo>
                  <a:close/>
                  <a:moveTo>
                    <a:pt x="895" y="553"/>
                  </a:moveTo>
                  <a:cubicBezTo>
                    <a:pt x="892" y="553"/>
                    <a:pt x="888" y="552"/>
                    <a:pt x="886" y="549"/>
                  </a:cubicBezTo>
                  <a:cubicBezTo>
                    <a:pt x="867" y="521"/>
                    <a:pt x="867" y="521"/>
                    <a:pt x="867" y="521"/>
                  </a:cubicBezTo>
                  <a:cubicBezTo>
                    <a:pt x="863" y="516"/>
                    <a:pt x="865" y="508"/>
                    <a:pt x="870" y="505"/>
                  </a:cubicBezTo>
                  <a:cubicBezTo>
                    <a:pt x="875" y="501"/>
                    <a:pt x="882" y="503"/>
                    <a:pt x="886" y="508"/>
                  </a:cubicBezTo>
                  <a:cubicBezTo>
                    <a:pt x="905" y="536"/>
                    <a:pt x="905" y="536"/>
                    <a:pt x="905" y="536"/>
                  </a:cubicBezTo>
                  <a:cubicBezTo>
                    <a:pt x="908" y="541"/>
                    <a:pt x="907" y="548"/>
                    <a:pt x="902" y="551"/>
                  </a:cubicBezTo>
                  <a:cubicBezTo>
                    <a:pt x="900" y="553"/>
                    <a:pt x="898" y="553"/>
                    <a:pt x="895" y="553"/>
                  </a:cubicBezTo>
                  <a:close/>
                  <a:moveTo>
                    <a:pt x="857" y="498"/>
                  </a:moveTo>
                  <a:cubicBezTo>
                    <a:pt x="853" y="498"/>
                    <a:pt x="850" y="496"/>
                    <a:pt x="848" y="493"/>
                  </a:cubicBezTo>
                  <a:cubicBezTo>
                    <a:pt x="828" y="465"/>
                    <a:pt x="828" y="465"/>
                    <a:pt x="828" y="465"/>
                  </a:cubicBezTo>
                  <a:cubicBezTo>
                    <a:pt x="825" y="460"/>
                    <a:pt x="826" y="453"/>
                    <a:pt x="831" y="449"/>
                  </a:cubicBezTo>
                  <a:cubicBezTo>
                    <a:pt x="836" y="446"/>
                    <a:pt x="843" y="447"/>
                    <a:pt x="847" y="452"/>
                  </a:cubicBezTo>
                  <a:cubicBezTo>
                    <a:pt x="866" y="480"/>
                    <a:pt x="866" y="480"/>
                    <a:pt x="866" y="480"/>
                  </a:cubicBezTo>
                  <a:cubicBezTo>
                    <a:pt x="870" y="485"/>
                    <a:pt x="869" y="492"/>
                    <a:pt x="863" y="496"/>
                  </a:cubicBezTo>
                  <a:cubicBezTo>
                    <a:pt x="861" y="497"/>
                    <a:pt x="859" y="498"/>
                    <a:pt x="857" y="498"/>
                  </a:cubicBezTo>
                  <a:close/>
                  <a:moveTo>
                    <a:pt x="818" y="442"/>
                  </a:moveTo>
                  <a:cubicBezTo>
                    <a:pt x="815" y="442"/>
                    <a:pt x="811" y="440"/>
                    <a:pt x="809" y="437"/>
                  </a:cubicBezTo>
                  <a:cubicBezTo>
                    <a:pt x="790" y="409"/>
                    <a:pt x="790" y="409"/>
                    <a:pt x="790" y="409"/>
                  </a:cubicBezTo>
                  <a:cubicBezTo>
                    <a:pt x="786" y="404"/>
                    <a:pt x="788" y="397"/>
                    <a:pt x="793" y="394"/>
                  </a:cubicBezTo>
                  <a:cubicBezTo>
                    <a:pt x="798" y="390"/>
                    <a:pt x="805" y="391"/>
                    <a:pt x="809" y="396"/>
                  </a:cubicBezTo>
                  <a:cubicBezTo>
                    <a:pt x="828" y="424"/>
                    <a:pt x="828" y="424"/>
                    <a:pt x="828" y="424"/>
                  </a:cubicBezTo>
                  <a:cubicBezTo>
                    <a:pt x="831" y="429"/>
                    <a:pt x="830" y="436"/>
                    <a:pt x="825" y="440"/>
                  </a:cubicBezTo>
                  <a:cubicBezTo>
                    <a:pt x="823" y="441"/>
                    <a:pt x="821" y="442"/>
                    <a:pt x="818" y="442"/>
                  </a:cubicBezTo>
                  <a:close/>
                  <a:moveTo>
                    <a:pt x="780" y="386"/>
                  </a:moveTo>
                  <a:cubicBezTo>
                    <a:pt x="776" y="386"/>
                    <a:pt x="773" y="385"/>
                    <a:pt x="771" y="381"/>
                  </a:cubicBezTo>
                  <a:cubicBezTo>
                    <a:pt x="751" y="354"/>
                    <a:pt x="751" y="354"/>
                    <a:pt x="751" y="354"/>
                  </a:cubicBezTo>
                  <a:cubicBezTo>
                    <a:pt x="748" y="348"/>
                    <a:pt x="749" y="341"/>
                    <a:pt x="754" y="338"/>
                  </a:cubicBezTo>
                  <a:cubicBezTo>
                    <a:pt x="759" y="334"/>
                    <a:pt x="766" y="336"/>
                    <a:pt x="770" y="341"/>
                  </a:cubicBezTo>
                  <a:cubicBezTo>
                    <a:pt x="789" y="369"/>
                    <a:pt x="789" y="369"/>
                    <a:pt x="789" y="369"/>
                  </a:cubicBezTo>
                  <a:cubicBezTo>
                    <a:pt x="793" y="374"/>
                    <a:pt x="792" y="381"/>
                    <a:pt x="786" y="384"/>
                  </a:cubicBezTo>
                  <a:cubicBezTo>
                    <a:pt x="784" y="386"/>
                    <a:pt x="782" y="386"/>
                    <a:pt x="780" y="386"/>
                  </a:cubicBezTo>
                  <a:close/>
                  <a:moveTo>
                    <a:pt x="741" y="331"/>
                  </a:moveTo>
                  <a:cubicBezTo>
                    <a:pt x="738" y="331"/>
                    <a:pt x="734" y="329"/>
                    <a:pt x="732" y="326"/>
                  </a:cubicBezTo>
                  <a:cubicBezTo>
                    <a:pt x="713" y="298"/>
                    <a:pt x="713" y="298"/>
                    <a:pt x="713" y="298"/>
                  </a:cubicBezTo>
                  <a:cubicBezTo>
                    <a:pt x="709" y="293"/>
                    <a:pt x="711" y="286"/>
                    <a:pt x="716" y="282"/>
                  </a:cubicBezTo>
                  <a:cubicBezTo>
                    <a:pt x="721" y="279"/>
                    <a:pt x="728" y="280"/>
                    <a:pt x="732" y="285"/>
                  </a:cubicBezTo>
                  <a:cubicBezTo>
                    <a:pt x="751" y="313"/>
                    <a:pt x="751" y="313"/>
                    <a:pt x="751" y="313"/>
                  </a:cubicBezTo>
                  <a:cubicBezTo>
                    <a:pt x="754" y="318"/>
                    <a:pt x="753" y="325"/>
                    <a:pt x="748" y="329"/>
                  </a:cubicBezTo>
                  <a:cubicBezTo>
                    <a:pt x="746" y="330"/>
                    <a:pt x="744" y="331"/>
                    <a:pt x="741" y="331"/>
                  </a:cubicBezTo>
                  <a:close/>
                  <a:moveTo>
                    <a:pt x="703" y="275"/>
                  </a:moveTo>
                  <a:cubicBezTo>
                    <a:pt x="699" y="275"/>
                    <a:pt x="696" y="273"/>
                    <a:pt x="694" y="270"/>
                  </a:cubicBezTo>
                  <a:cubicBezTo>
                    <a:pt x="674" y="242"/>
                    <a:pt x="674" y="242"/>
                    <a:pt x="674" y="242"/>
                  </a:cubicBezTo>
                  <a:cubicBezTo>
                    <a:pt x="671" y="237"/>
                    <a:pt x="672" y="230"/>
                    <a:pt x="677" y="227"/>
                  </a:cubicBezTo>
                  <a:cubicBezTo>
                    <a:pt x="682" y="223"/>
                    <a:pt x="689" y="224"/>
                    <a:pt x="693" y="229"/>
                  </a:cubicBezTo>
                  <a:cubicBezTo>
                    <a:pt x="712" y="257"/>
                    <a:pt x="712" y="257"/>
                    <a:pt x="712" y="257"/>
                  </a:cubicBezTo>
                  <a:cubicBezTo>
                    <a:pt x="716" y="262"/>
                    <a:pt x="715" y="269"/>
                    <a:pt x="709" y="273"/>
                  </a:cubicBezTo>
                  <a:cubicBezTo>
                    <a:pt x="707" y="274"/>
                    <a:pt x="705" y="275"/>
                    <a:pt x="703" y="275"/>
                  </a:cubicBezTo>
                  <a:close/>
                  <a:moveTo>
                    <a:pt x="664" y="219"/>
                  </a:moveTo>
                  <a:cubicBezTo>
                    <a:pt x="661" y="219"/>
                    <a:pt x="657" y="218"/>
                    <a:pt x="655" y="214"/>
                  </a:cubicBezTo>
                  <a:cubicBezTo>
                    <a:pt x="636" y="187"/>
                    <a:pt x="636" y="187"/>
                    <a:pt x="636" y="187"/>
                  </a:cubicBezTo>
                  <a:cubicBezTo>
                    <a:pt x="632" y="181"/>
                    <a:pt x="634" y="174"/>
                    <a:pt x="639" y="171"/>
                  </a:cubicBezTo>
                  <a:cubicBezTo>
                    <a:pt x="644" y="167"/>
                    <a:pt x="651" y="169"/>
                    <a:pt x="655" y="174"/>
                  </a:cubicBezTo>
                  <a:cubicBezTo>
                    <a:pt x="674" y="202"/>
                    <a:pt x="674" y="202"/>
                    <a:pt x="674" y="202"/>
                  </a:cubicBezTo>
                  <a:cubicBezTo>
                    <a:pt x="677" y="207"/>
                    <a:pt x="676" y="214"/>
                    <a:pt x="671" y="217"/>
                  </a:cubicBezTo>
                  <a:cubicBezTo>
                    <a:pt x="669" y="219"/>
                    <a:pt x="667" y="219"/>
                    <a:pt x="664" y="219"/>
                  </a:cubicBezTo>
                  <a:close/>
                  <a:moveTo>
                    <a:pt x="626" y="164"/>
                  </a:moveTo>
                  <a:cubicBezTo>
                    <a:pt x="622" y="164"/>
                    <a:pt x="619" y="162"/>
                    <a:pt x="617" y="159"/>
                  </a:cubicBezTo>
                  <a:cubicBezTo>
                    <a:pt x="597" y="131"/>
                    <a:pt x="597" y="131"/>
                    <a:pt x="597" y="131"/>
                  </a:cubicBezTo>
                  <a:cubicBezTo>
                    <a:pt x="594" y="126"/>
                    <a:pt x="595" y="119"/>
                    <a:pt x="600" y="115"/>
                  </a:cubicBezTo>
                  <a:cubicBezTo>
                    <a:pt x="605" y="112"/>
                    <a:pt x="612" y="113"/>
                    <a:pt x="616" y="118"/>
                  </a:cubicBezTo>
                  <a:cubicBezTo>
                    <a:pt x="635" y="146"/>
                    <a:pt x="635" y="146"/>
                    <a:pt x="635" y="146"/>
                  </a:cubicBezTo>
                  <a:cubicBezTo>
                    <a:pt x="639" y="151"/>
                    <a:pt x="638" y="158"/>
                    <a:pt x="632" y="162"/>
                  </a:cubicBezTo>
                  <a:cubicBezTo>
                    <a:pt x="630" y="163"/>
                    <a:pt x="628" y="164"/>
                    <a:pt x="626" y="164"/>
                  </a:cubicBezTo>
                  <a:close/>
                  <a:moveTo>
                    <a:pt x="587" y="108"/>
                  </a:moveTo>
                  <a:cubicBezTo>
                    <a:pt x="584" y="108"/>
                    <a:pt x="580" y="106"/>
                    <a:pt x="578" y="103"/>
                  </a:cubicBezTo>
                  <a:cubicBezTo>
                    <a:pt x="559" y="75"/>
                    <a:pt x="559" y="75"/>
                    <a:pt x="559" y="75"/>
                  </a:cubicBezTo>
                  <a:cubicBezTo>
                    <a:pt x="555" y="70"/>
                    <a:pt x="557" y="63"/>
                    <a:pt x="562" y="59"/>
                  </a:cubicBezTo>
                  <a:cubicBezTo>
                    <a:pt x="567" y="56"/>
                    <a:pt x="574" y="57"/>
                    <a:pt x="578" y="62"/>
                  </a:cubicBezTo>
                  <a:cubicBezTo>
                    <a:pt x="597" y="90"/>
                    <a:pt x="597" y="90"/>
                    <a:pt x="597" y="90"/>
                  </a:cubicBezTo>
                  <a:cubicBezTo>
                    <a:pt x="600" y="95"/>
                    <a:pt x="599" y="102"/>
                    <a:pt x="594" y="106"/>
                  </a:cubicBezTo>
                  <a:cubicBezTo>
                    <a:pt x="592" y="107"/>
                    <a:pt x="590" y="108"/>
                    <a:pt x="587" y="108"/>
                  </a:cubicBezTo>
                  <a:close/>
                  <a:moveTo>
                    <a:pt x="549" y="52"/>
                  </a:moveTo>
                  <a:cubicBezTo>
                    <a:pt x="545" y="52"/>
                    <a:pt x="542" y="51"/>
                    <a:pt x="540" y="47"/>
                  </a:cubicBezTo>
                  <a:cubicBezTo>
                    <a:pt x="520" y="20"/>
                    <a:pt x="520" y="20"/>
                    <a:pt x="520" y="20"/>
                  </a:cubicBezTo>
                  <a:cubicBezTo>
                    <a:pt x="517" y="14"/>
                    <a:pt x="518" y="7"/>
                    <a:pt x="523" y="4"/>
                  </a:cubicBezTo>
                  <a:cubicBezTo>
                    <a:pt x="528" y="0"/>
                    <a:pt x="535" y="2"/>
                    <a:pt x="539" y="7"/>
                  </a:cubicBezTo>
                  <a:cubicBezTo>
                    <a:pt x="558" y="35"/>
                    <a:pt x="558" y="35"/>
                    <a:pt x="558" y="35"/>
                  </a:cubicBezTo>
                  <a:cubicBezTo>
                    <a:pt x="562" y="40"/>
                    <a:pt x="561" y="47"/>
                    <a:pt x="555" y="50"/>
                  </a:cubicBezTo>
                  <a:cubicBezTo>
                    <a:pt x="553" y="52"/>
                    <a:pt x="551" y="52"/>
                    <a:pt x="549" y="5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9" name="ïṥḻídé">
              <a:extLst>
                <a:ext uri="{FF2B5EF4-FFF2-40B4-BE49-F238E27FC236}">
                  <a16:creationId xmlns:a16="http://schemas.microsoft.com/office/drawing/2014/main" id="{4D9D0B1D-2E42-87A3-3922-9534D2CD0F36}"/>
                </a:ext>
              </a:extLst>
            </p:cNvPr>
            <p:cNvSpPr/>
            <p:nvPr/>
          </p:nvSpPr>
          <p:spPr bwMode="auto">
            <a:xfrm>
              <a:off x="2146698" y="4260194"/>
              <a:ext cx="106763" cy="83768"/>
            </a:xfrm>
            <a:custGeom>
              <a:avLst/>
              <a:gdLst/>
              <a:ahLst/>
              <a:cxnLst>
                <a:cxn ang="0">
                  <a:pos x="42" y="42"/>
                </a:cxn>
                <a:cxn ang="0">
                  <a:pos x="36" y="41"/>
                </a:cxn>
                <a:cxn ang="0">
                  <a:pos x="24" y="34"/>
                </a:cxn>
                <a:cxn ang="0">
                  <a:pos x="21" y="32"/>
                </a:cxn>
                <a:cxn ang="0">
                  <a:pos x="19" y="31"/>
                </a:cxn>
                <a:cxn ang="0">
                  <a:pos x="6" y="23"/>
                </a:cxn>
                <a:cxn ang="0">
                  <a:pos x="3" y="7"/>
                </a:cxn>
                <a:cxn ang="0">
                  <a:pos x="19" y="4"/>
                </a:cxn>
                <a:cxn ang="0">
                  <a:pos x="33" y="13"/>
                </a:cxn>
                <a:cxn ang="0">
                  <a:pos x="34" y="13"/>
                </a:cxn>
                <a:cxn ang="0">
                  <a:pos x="36" y="14"/>
                </a:cxn>
                <a:cxn ang="0">
                  <a:pos x="47" y="21"/>
                </a:cxn>
                <a:cxn ang="0">
                  <a:pos x="52" y="36"/>
                </a:cxn>
                <a:cxn ang="0">
                  <a:pos x="42" y="42"/>
                </a:cxn>
              </a:cxnLst>
              <a:rect l="0" t="0" r="r" b="b"/>
              <a:pathLst>
                <a:path w="55" h="42">
                  <a:moveTo>
                    <a:pt x="42" y="42"/>
                  </a:moveTo>
                  <a:cubicBezTo>
                    <a:pt x="40" y="42"/>
                    <a:pt x="38" y="42"/>
                    <a:pt x="36" y="41"/>
                  </a:cubicBezTo>
                  <a:cubicBezTo>
                    <a:pt x="32" y="39"/>
                    <a:pt x="28" y="36"/>
                    <a:pt x="24" y="34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2"/>
                    <a:pt x="20" y="31"/>
                    <a:pt x="19" y="31"/>
                  </a:cubicBezTo>
                  <a:cubicBezTo>
                    <a:pt x="15" y="28"/>
                    <a:pt x="11" y="25"/>
                    <a:pt x="6" y="23"/>
                  </a:cubicBezTo>
                  <a:cubicBezTo>
                    <a:pt x="1" y="19"/>
                    <a:pt x="0" y="12"/>
                    <a:pt x="3" y="7"/>
                  </a:cubicBezTo>
                  <a:cubicBezTo>
                    <a:pt x="7" y="2"/>
                    <a:pt x="14" y="0"/>
                    <a:pt x="19" y="4"/>
                  </a:cubicBezTo>
                  <a:cubicBezTo>
                    <a:pt x="24" y="7"/>
                    <a:pt x="28" y="10"/>
                    <a:pt x="33" y="13"/>
                  </a:cubicBezTo>
                  <a:cubicBezTo>
                    <a:pt x="33" y="13"/>
                    <a:pt x="34" y="13"/>
                    <a:pt x="34" y="1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40" y="17"/>
                    <a:pt x="43" y="19"/>
                    <a:pt x="47" y="21"/>
                  </a:cubicBezTo>
                  <a:cubicBezTo>
                    <a:pt x="53" y="24"/>
                    <a:pt x="55" y="31"/>
                    <a:pt x="52" y="36"/>
                  </a:cubicBezTo>
                  <a:cubicBezTo>
                    <a:pt x="49" y="40"/>
                    <a:pt x="46" y="42"/>
                    <a:pt x="42" y="4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0" name="îsliḓé">
              <a:extLst>
                <a:ext uri="{FF2B5EF4-FFF2-40B4-BE49-F238E27FC236}">
                  <a16:creationId xmlns:a16="http://schemas.microsoft.com/office/drawing/2014/main" id="{4A1B8BA5-DCB5-8626-AD0F-60945581C334}"/>
                </a:ext>
              </a:extLst>
            </p:cNvPr>
            <p:cNvSpPr/>
            <p:nvPr/>
          </p:nvSpPr>
          <p:spPr bwMode="auto">
            <a:xfrm>
              <a:off x="1805057" y="2845996"/>
              <a:ext cx="1401058" cy="1424053"/>
            </a:xfrm>
            <a:custGeom>
              <a:avLst/>
              <a:gdLst/>
              <a:ahLst/>
              <a:cxnLst>
                <a:cxn ang="0">
                  <a:pos x="133" y="704"/>
                </a:cxn>
                <a:cxn ang="0">
                  <a:pos x="141" y="681"/>
                </a:cxn>
                <a:cxn ang="0">
                  <a:pos x="168" y="718"/>
                </a:cxn>
                <a:cxn ang="0">
                  <a:pos x="102" y="673"/>
                </a:cxn>
                <a:cxn ang="0">
                  <a:pos x="99" y="633"/>
                </a:cxn>
                <a:cxn ang="0">
                  <a:pos x="110" y="677"/>
                </a:cxn>
                <a:cxn ang="0">
                  <a:pos x="44" y="588"/>
                </a:cxn>
                <a:cxn ang="0">
                  <a:pos x="80" y="606"/>
                </a:cxn>
                <a:cxn ang="0">
                  <a:pos x="40" y="564"/>
                </a:cxn>
                <a:cxn ang="0">
                  <a:pos x="26" y="510"/>
                </a:cxn>
                <a:cxn ang="0">
                  <a:pos x="45" y="563"/>
                </a:cxn>
                <a:cxn ang="0">
                  <a:pos x="10" y="491"/>
                </a:cxn>
                <a:cxn ang="0">
                  <a:pos x="26" y="454"/>
                </a:cxn>
                <a:cxn ang="0">
                  <a:pos x="21" y="500"/>
                </a:cxn>
                <a:cxn ang="0">
                  <a:pos x="0" y="404"/>
                </a:cxn>
                <a:cxn ang="0">
                  <a:pos x="23" y="390"/>
                </a:cxn>
                <a:cxn ang="0">
                  <a:pos x="13" y="434"/>
                </a:cxn>
                <a:cxn ang="0">
                  <a:pos x="13" y="367"/>
                </a:cxn>
                <a:cxn ang="0">
                  <a:pos x="22" y="312"/>
                </a:cxn>
                <a:cxn ang="0">
                  <a:pos x="15" y="367"/>
                </a:cxn>
                <a:cxn ang="0">
                  <a:pos x="18" y="287"/>
                </a:cxn>
                <a:cxn ang="0">
                  <a:pos x="50" y="263"/>
                </a:cxn>
                <a:cxn ang="0">
                  <a:pos x="53" y="240"/>
                </a:cxn>
                <a:cxn ang="0">
                  <a:pos x="60" y="193"/>
                </a:cxn>
                <a:cxn ang="0">
                  <a:pos x="63" y="234"/>
                </a:cxn>
                <a:cxn ang="0">
                  <a:pos x="81" y="181"/>
                </a:cxn>
                <a:cxn ang="0">
                  <a:pos x="116" y="137"/>
                </a:cxn>
                <a:cxn ang="0">
                  <a:pos x="88" y="183"/>
                </a:cxn>
                <a:cxn ang="0">
                  <a:pos x="668" y="128"/>
                </a:cxn>
                <a:cxn ang="0">
                  <a:pos x="707" y="137"/>
                </a:cxn>
                <a:cxn ang="0">
                  <a:pos x="132" y="133"/>
                </a:cxn>
                <a:cxn ang="0">
                  <a:pos x="149" y="90"/>
                </a:cxn>
                <a:cxn ang="0">
                  <a:pos x="140" y="130"/>
                </a:cxn>
                <a:cxn ang="0">
                  <a:pos x="643" y="107"/>
                </a:cxn>
                <a:cxn ang="0">
                  <a:pos x="630" y="69"/>
                </a:cxn>
                <a:cxn ang="0">
                  <a:pos x="650" y="109"/>
                </a:cxn>
                <a:cxn ang="0">
                  <a:pos x="177" y="70"/>
                </a:cxn>
                <a:cxn ang="0">
                  <a:pos x="217" y="71"/>
                </a:cxn>
                <a:cxn ang="0">
                  <a:pos x="595" y="72"/>
                </a:cxn>
                <a:cxn ang="0">
                  <a:pos x="555" y="41"/>
                </a:cxn>
                <a:cxn ang="0">
                  <a:pos x="605" y="66"/>
                </a:cxn>
                <a:cxn ang="0">
                  <a:pos x="231" y="51"/>
                </a:cxn>
                <a:cxn ang="0">
                  <a:pos x="283" y="30"/>
                </a:cxn>
                <a:cxn ang="0">
                  <a:pos x="241" y="58"/>
                </a:cxn>
                <a:cxn ang="0">
                  <a:pos x="500" y="34"/>
                </a:cxn>
                <a:cxn ang="0">
                  <a:pos x="538" y="23"/>
                </a:cxn>
                <a:cxn ang="0">
                  <a:pos x="304" y="35"/>
                </a:cxn>
                <a:cxn ang="0">
                  <a:pos x="335" y="6"/>
                </a:cxn>
                <a:cxn ang="0">
                  <a:pos x="307" y="35"/>
                </a:cxn>
                <a:cxn ang="0">
                  <a:pos x="468" y="28"/>
                </a:cxn>
                <a:cxn ang="0">
                  <a:pos x="438" y="1"/>
                </a:cxn>
                <a:cxn ang="0">
                  <a:pos x="470" y="28"/>
                </a:cxn>
                <a:cxn ang="0">
                  <a:pos x="369" y="1"/>
                </a:cxn>
                <a:cxn ang="0">
                  <a:pos x="415" y="11"/>
                </a:cxn>
                <a:cxn ang="0">
                  <a:pos x="370" y="24"/>
                </a:cxn>
              </a:cxnLst>
              <a:rect l="0" t="0" r="r" b="b"/>
              <a:pathLst>
                <a:path w="711" h="723">
                  <a:moveTo>
                    <a:pt x="159" y="723"/>
                  </a:moveTo>
                  <a:cubicBezTo>
                    <a:pt x="156" y="723"/>
                    <a:pt x="154" y="722"/>
                    <a:pt x="152" y="720"/>
                  </a:cubicBezTo>
                  <a:cubicBezTo>
                    <a:pt x="145" y="715"/>
                    <a:pt x="139" y="709"/>
                    <a:pt x="133" y="704"/>
                  </a:cubicBezTo>
                  <a:cubicBezTo>
                    <a:pt x="130" y="702"/>
                    <a:pt x="128" y="700"/>
                    <a:pt x="126" y="698"/>
                  </a:cubicBezTo>
                  <a:cubicBezTo>
                    <a:pt x="121" y="693"/>
                    <a:pt x="121" y="686"/>
                    <a:pt x="125" y="681"/>
                  </a:cubicBezTo>
                  <a:cubicBezTo>
                    <a:pt x="130" y="677"/>
                    <a:pt x="137" y="677"/>
                    <a:pt x="141" y="681"/>
                  </a:cubicBezTo>
                  <a:cubicBezTo>
                    <a:pt x="144" y="683"/>
                    <a:pt x="146" y="685"/>
                    <a:pt x="148" y="687"/>
                  </a:cubicBezTo>
                  <a:cubicBezTo>
                    <a:pt x="154" y="692"/>
                    <a:pt x="160" y="698"/>
                    <a:pt x="166" y="702"/>
                  </a:cubicBezTo>
                  <a:cubicBezTo>
                    <a:pt x="171" y="706"/>
                    <a:pt x="172" y="714"/>
                    <a:pt x="168" y="718"/>
                  </a:cubicBezTo>
                  <a:cubicBezTo>
                    <a:pt x="165" y="721"/>
                    <a:pt x="162" y="723"/>
                    <a:pt x="159" y="723"/>
                  </a:cubicBezTo>
                  <a:close/>
                  <a:moveTo>
                    <a:pt x="110" y="677"/>
                  </a:moveTo>
                  <a:cubicBezTo>
                    <a:pt x="107" y="677"/>
                    <a:pt x="104" y="675"/>
                    <a:pt x="102" y="673"/>
                  </a:cubicBezTo>
                  <a:cubicBezTo>
                    <a:pt x="94" y="664"/>
                    <a:pt x="87" y="655"/>
                    <a:pt x="80" y="646"/>
                  </a:cubicBezTo>
                  <a:cubicBezTo>
                    <a:pt x="77" y="641"/>
                    <a:pt x="78" y="634"/>
                    <a:pt x="83" y="630"/>
                  </a:cubicBezTo>
                  <a:cubicBezTo>
                    <a:pt x="88" y="627"/>
                    <a:pt x="95" y="628"/>
                    <a:pt x="99" y="633"/>
                  </a:cubicBezTo>
                  <a:cubicBezTo>
                    <a:pt x="105" y="641"/>
                    <a:pt x="112" y="650"/>
                    <a:pt x="119" y="658"/>
                  </a:cubicBezTo>
                  <a:cubicBezTo>
                    <a:pt x="123" y="662"/>
                    <a:pt x="123" y="670"/>
                    <a:pt x="118" y="674"/>
                  </a:cubicBezTo>
                  <a:cubicBezTo>
                    <a:pt x="116" y="676"/>
                    <a:pt x="113" y="677"/>
                    <a:pt x="110" y="677"/>
                  </a:cubicBezTo>
                  <a:close/>
                  <a:moveTo>
                    <a:pt x="71" y="623"/>
                  </a:moveTo>
                  <a:cubicBezTo>
                    <a:pt x="67" y="623"/>
                    <a:pt x="63" y="621"/>
                    <a:pt x="61" y="618"/>
                  </a:cubicBezTo>
                  <a:cubicBezTo>
                    <a:pt x="55" y="608"/>
                    <a:pt x="49" y="598"/>
                    <a:pt x="44" y="588"/>
                  </a:cubicBezTo>
                  <a:cubicBezTo>
                    <a:pt x="41" y="582"/>
                    <a:pt x="44" y="575"/>
                    <a:pt x="49" y="573"/>
                  </a:cubicBezTo>
                  <a:cubicBezTo>
                    <a:pt x="55" y="570"/>
                    <a:pt x="62" y="572"/>
                    <a:pt x="64" y="578"/>
                  </a:cubicBezTo>
                  <a:cubicBezTo>
                    <a:pt x="69" y="587"/>
                    <a:pt x="75" y="597"/>
                    <a:pt x="80" y="606"/>
                  </a:cubicBezTo>
                  <a:cubicBezTo>
                    <a:pt x="84" y="611"/>
                    <a:pt x="82" y="618"/>
                    <a:pt x="77" y="621"/>
                  </a:cubicBezTo>
                  <a:cubicBezTo>
                    <a:pt x="75" y="623"/>
                    <a:pt x="73" y="623"/>
                    <a:pt x="71" y="623"/>
                  </a:cubicBezTo>
                  <a:close/>
                  <a:moveTo>
                    <a:pt x="40" y="564"/>
                  </a:moveTo>
                  <a:cubicBezTo>
                    <a:pt x="36" y="564"/>
                    <a:pt x="32" y="561"/>
                    <a:pt x="30" y="557"/>
                  </a:cubicBezTo>
                  <a:cubicBezTo>
                    <a:pt x="26" y="546"/>
                    <a:pt x="22" y="535"/>
                    <a:pt x="18" y="524"/>
                  </a:cubicBezTo>
                  <a:cubicBezTo>
                    <a:pt x="17" y="518"/>
                    <a:pt x="20" y="512"/>
                    <a:pt x="26" y="510"/>
                  </a:cubicBezTo>
                  <a:cubicBezTo>
                    <a:pt x="32" y="508"/>
                    <a:pt x="38" y="512"/>
                    <a:pt x="40" y="518"/>
                  </a:cubicBezTo>
                  <a:cubicBezTo>
                    <a:pt x="43" y="528"/>
                    <a:pt x="47" y="538"/>
                    <a:pt x="51" y="548"/>
                  </a:cubicBezTo>
                  <a:cubicBezTo>
                    <a:pt x="53" y="554"/>
                    <a:pt x="50" y="560"/>
                    <a:pt x="45" y="563"/>
                  </a:cubicBezTo>
                  <a:cubicBezTo>
                    <a:pt x="43" y="563"/>
                    <a:pt x="42" y="564"/>
                    <a:pt x="40" y="564"/>
                  </a:cubicBezTo>
                  <a:close/>
                  <a:moveTo>
                    <a:pt x="21" y="500"/>
                  </a:moveTo>
                  <a:cubicBezTo>
                    <a:pt x="15" y="500"/>
                    <a:pt x="11" y="496"/>
                    <a:pt x="10" y="491"/>
                  </a:cubicBezTo>
                  <a:cubicBezTo>
                    <a:pt x="7" y="480"/>
                    <a:pt x="5" y="469"/>
                    <a:pt x="4" y="457"/>
                  </a:cubicBezTo>
                  <a:cubicBezTo>
                    <a:pt x="3" y="451"/>
                    <a:pt x="7" y="445"/>
                    <a:pt x="14" y="445"/>
                  </a:cubicBezTo>
                  <a:cubicBezTo>
                    <a:pt x="20" y="444"/>
                    <a:pt x="25" y="448"/>
                    <a:pt x="26" y="454"/>
                  </a:cubicBezTo>
                  <a:cubicBezTo>
                    <a:pt x="28" y="465"/>
                    <a:pt x="30" y="476"/>
                    <a:pt x="32" y="486"/>
                  </a:cubicBezTo>
                  <a:cubicBezTo>
                    <a:pt x="33" y="492"/>
                    <a:pt x="29" y="498"/>
                    <a:pt x="23" y="500"/>
                  </a:cubicBezTo>
                  <a:cubicBezTo>
                    <a:pt x="22" y="500"/>
                    <a:pt x="22" y="500"/>
                    <a:pt x="21" y="500"/>
                  </a:cubicBezTo>
                  <a:close/>
                  <a:moveTo>
                    <a:pt x="12" y="434"/>
                  </a:moveTo>
                  <a:cubicBezTo>
                    <a:pt x="6" y="434"/>
                    <a:pt x="1" y="429"/>
                    <a:pt x="1" y="423"/>
                  </a:cubicBezTo>
                  <a:cubicBezTo>
                    <a:pt x="1" y="417"/>
                    <a:pt x="0" y="411"/>
                    <a:pt x="0" y="404"/>
                  </a:cubicBezTo>
                  <a:cubicBezTo>
                    <a:pt x="0" y="399"/>
                    <a:pt x="0" y="394"/>
                    <a:pt x="1" y="389"/>
                  </a:cubicBezTo>
                  <a:cubicBezTo>
                    <a:pt x="1" y="382"/>
                    <a:pt x="6" y="378"/>
                    <a:pt x="12" y="378"/>
                  </a:cubicBezTo>
                  <a:cubicBezTo>
                    <a:pt x="19" y="378"/>
                    <a:pt x="24" y="383"/>
                    <a:pt x="23" y="390"/>
                  </a:cubicBezTo>
                  <a:cubicBezTo>
                    <a:pt x="23" y="394"/>
                    <a:pt x="23" y="399"/>
                    <a:pt x="23" y="404"/>
                  </a:cubicBezTo>
                  <a:cubicBezTo>
                    <a:pt x="23" y="410"/>
                    <a:pt x="23" y="416"/>
                    <a:pt x="23" y="422"/>
                  </a:cubicBezTo>
                  <a:cubicBezTo>
                    <a:pt x="24" y="428"/>
                    <a:pt x="19" y="434"/>
                    <a:pt x="13" y="434"/>
                  </a:cubicBezTo>
                  <a:cubicBezTo>
                    <a:pt x="12" y="434"/>
                    <a:pt x="12" y="434"/>
                    <a:pt x="12" y="434"/>
                  </a:cubicBezTo>
                  <a:close/>
                  <a:moveTo>
                    <a:pt x="15" y="367"/>
                  </a:moveTo>
                  <a:cubicBezTo>
                    <a:pt x="14" y="367"/>
                    <a:pt x="14" y="367"/>
                    <a:pt x="13" y="367"/>
                  </a:cubicBezTo>
                  <a:cubicBezTo>
                    <a:pt x="7" y="366"/>
                    <a:pt x="3" y="361"/>
                    <a:pt x="3" y="354"/>
                  </a:cubicBezTo>
                  <a:cubicBezTo>
                    <a:pt x="5" y="343"/>
                    <a:pt x="7" y="332"/>
                    <a:pt x="9" y="321"/>
                  </a:cubicBezTo>
                  <a:cubicBezTo>
                    <a:pt x="10" y="314"/>
                    <a:pt x="16" y="311"/>
                    <a:pt x="22" y="312"/>
                  </a:cubicBezTo>
                  <a:cubicBezTo>
                    <a:pt x="29" y="313"/>
                    <a:pt x="33" y="319"/>
                    <a:pt x="31" y="325"/>
                  </a:cubicBezTo>
                  <a:cubicBezTo>
                    <a:pt x="29" y="336"/>
                    <a:pt x="27" y="347"/>
                    <a:pt x="26" y="357"/>
                  </a:cubicBezTo>
                  <a:cubicBezTo>
                    <a:pt x="25" y="363"/>
                    <a:pt x="20" y="367"/>
                    <a:pt x="15" y="367"/>
                  </a:cubicBezTo>
                  <a:close/>
                  <a:moveTo>
                    <a:pt x="28" y="302"/>
                  </a:moveTo>
                  <a:cubicBezTo>
                    <a:pt x="27" y="302"/>
                    <a:pt x="26" y="302"/>
                    <a:pt x="25" y="301"/>
                  </a:cubicBezTo>
                  <a:cubicBezTo>
                    <a:pt x="19" y="300"/>
                    <a:pt x="16" y="293"/>
                    <a:pt x="18" y="287"/>
                  </a:cubicBezTo>
                  <a:cubicBezTo>
                    <a:pt x="21" y="276"/>
                    <a:pt x="25" y="265"/>
                    <a:pt x="29" y="255"/>
                  </a:cubicBezTo>
                  <a:cubicBezTo>
                    <a:pt x="31" y="249"/>
                    <a:pt x="38" y="246"/>
                    <a:pt x="44" y="249"/>
                  </a:cubicBezTo>
                  <a:cubicBezTo>
                    <a:pt x="49" y="251"/>
                    <a:pt x="52" y="257"/>
                    <a:pt x="50" y="263"/>
                  </a:cubicBezTo>
                  <a:cubicBezTo>
                    <a:pt x="46" y="273"/>
                    <a:pt x="42" y="284"/>
                    <a:pt x="39" y="294"/>
                  </a:cubicBezTo>
                  <a:cubicBezTo>
                    <a:pt x="38" y="299"/>
                    <a:pt x="33" y="302"/>
                    <a:pt x="28" y="302"/>
                  </a:cubicBezTo>
                  <a:close/>
                  <a:moveTo>
                    <a:pt x="53" y="240"/>
                  </a:moveTo>
                  <a:cubicBezTo>
                    <a:pt x="51" y="240"/>
                    <a:pt x="50" y="240"/>
                    <a:pt x="48" y="239"/>
                  </a:cubicBezTo>
                  <a:cubicBezTo>
                    <a:pt x="42" y="236"/>
                    <a:pt x="40" y="229"/>
                    <a:pt x="43" y="224"/>
                  </a:cubicBezTo>
                  <a:cubicBezTo>
                    <a:pt x="48" y="213"/>
                    <a:pt x="54" y="203"/>
                    <a:pt x="60" y="193"/>
                  </a:cubicBezTo>
                  <a:cubicBezTo>
                    <a:pt x="63" y="188"/>
                    <a:pt x="70" y="186"/>
                    <a:pt x="75" y="190"/>
                  </a:cubicBezTo>
                  <a:cubicBezTo>
                    <a:pt x="80" y="193"/>
                    <a:pt x="82" y="200"/>
                    <a:pt x="79" y="205"/>
                  </a:cubicBezTo>
                  <a:cubicBezTo>
                    <a:pt x="73" y="214"/>
                    <a:pt x="68" y="224"/>
                    <a:pt x="63" y="234"/>
                  </a:cubicBezTo>
                  <a:cubicBezTo>
                    <a:pt x="61" y="238"/>
                    <a:pt x="57" y="240"/>
                    <a:pt x="53" y="240"/>
                  </a:cubicBezTo>
                  <a:close/>
                  <a:moveTo>
                    <a:pt x="88" y="183"/>
                  </a:moveTo>
                  <a:cubicBezTo>
                    <a:pt x="85" y="183"/>
                    <a:pt x="83" y="182"/>
                    <a:pt x="81" y="181"/>
                  </a:cubicBezTo>
                  <a:cubicBezTo>
                    <a:pt x="76" y="177"/>
                    <a:pt x="75" y="170"/>
                    <a:pt x="79" y="165"/>
                  </a:cubicBezTo>
                  <a:cubicBezTo>
                    <a:pt x="85" y="156"/>
                    <a:pt x="93" y="147"/>
                    <a:pt x="100" y="138"/>
                  </a:cubicBezTo>
                  <a:cubicBezTo>
                    <a:pt x="104" y="133"/>
                    <a:pt x="111" y="133"/>
                    <a:pt x="116" y="137"/>
                  </a:cubicBezTo>
                  <a:cubicBezTo>
                    <a:pt x="121" y="141"/>
                    <a:pt x="121" y="148"/>
                    <a:pt x="117" y="153"/>
                  </a:cubicBezTo>
                  <a:cubicBezTo>
                    <a:pt x="110" y="161"/>
                    <a:pt x="103" y="170"/>
                    <a:pt x="97" y="178"/>
                  </a:cubicBezTo>
                  <a:cubicBezTo>
                    <a:pt x="95" y="181"/>
                    <a:pt x="91" y="183"/>
                    <a:pt x="88" y="183"/>
                  </a:cubicBezTo>
                  <a:close/>
                  <a:moveTo>
                    <a:pt x="699" y="155"/>
                  </a:moveTo>
                  <a:cubicBezTo>
                    <a:pt x="696" y="155"/>
                    <a:pt x="692" y="154"/>
                    <a:pt x="690" y="152"/>
                  </a:cubicBezTo>
                  <a:cubicBezTo>
                    <a:pt x="683" y="144"/>
                    <a:pt x="676" y="136"/>
                    <a:pt x="668" y="128"/>
                  </a:cubicBezTo>
                  <a:cubicBezTo>
                    <a:pt x="663" y="124"/>
                    <a:pt x="663" y="117"/>
                    <a:pt x="667" y="112"/>
                  </a:cubicBezTo>
                  <a:cubicBezTo>
                    <a:pt x="672" y="108"/>
                    <a:pt x="679" y="108"/>
                    <a:pt x="683" y="112"/>
                  </a:cubicBezTo>
                  <a:cubicBezTo>
                    <a:pt x="692" y="120"/>
                    <a:pt x="700" y="128"/>
                    <a:pt x="707" y="137"/>
                  </a:cubicBezTo>
                  <a:cubicBezTo>
                    <a:pt x="711" y="141"/>
                    <a:pt x="711" y="149"/>
                    <a:pt x="706" y="153"/>
                  </a:cubicBezTo>
                  <a:cubicBezTo>
                    <a:pt x="704" y="155"/>
                    <a:pt x="701" y="155"/>
                    <a:pt x="699" y="155"/>
                  </a:cubicBezTo>
                  <a:close/>
                  <a:moveTo>
                    <a:pt x="132" y="133"/>
                  </a:moveTo>
                  <a:cubicBezTo>
                    <a:pt x="129" y="133"/>
                    <a:pt x="126" y="132"/>
                    <a:pt x="124" y="129"/>
                  </a:cubicBezTo>
                  <a:cubicBezTo>
                    <a:pt x="119" y="125"/>
                    <a:pt x="119" y="118"/>
                    <a:pt x="124" y="113"/>
                  </a:cubicBezTo>
                  <a:cubicBezTo>
                    <a:pt x="132" y="105"/>
                    <a:pt x="141" y="98"/>
                    <a:pt x="149" y="90"/>
                  </a:cubicBezTo>
                  <a:cubicBezTo>
                    <a:pt x="154" y="86"/>
                    <a:pt x="161" y="87"/>
                    <a:pt x="165" y="92"/>
                  </a:cubicBezTo>
                  <a:cubicBezTo>
                    <a:pt x="169" y="97"/>
                    <a:pt x="169" y="104"/>
                    <a:pt x="164" y="108"/>
                  </a:cubicBezTo>
                  <a:cubicBezTo>
                    <a:pt x="155" y="115"/>
                    <a:pt x="147" y="122"/>
                    <a:pt x="140" y="130"/>
                  </a:cubicBezTo>
                  <a:cubicBezTo>
                    <a:pt x="137" y="132"/>
                    <a:pt x="135" y="133"/>
                    <a:pt x="132" y="133"/>
                  </a:cubicBezTo>
                  <a:close/>
                  <a:moveTo>
                    <a:pt x="650" y="109"/>
                  </a:moveTo>
                  <a:cubicBezTo>
                    <a:pt x="648" y="109"/>
                    <a:pt x="645" y="109"/>
                    <a:pt x="643" y="107"/>
                  </a:cubicBezTo>
                  <a:cubicBezTo>
                    <a:pt x="635" y="100"/>
                    <a:pt x="626" y="94"/>
                    <a:pt x="617" y="88"/>
                  </a:cubicBezTo>
                  <a:cubicBezTo>
                    <a:pt x="612" y="84"/>
                    <a:pt x="611" y="77"/>
                    <a:pt x="614" y="72"/>
                  </a:cubicBezTo>
                  <a:cubicBezTo>
                    <a:pt x="618" y="67"/>
                    <a:pt x="625" y="65"/>
                    <a:pt x="630" y="69"/>
                  </a:cubicBezTo>
                  <a:cubicBezTo>
                    <a:pt x="639" y="75"/>
                    <a:pt x="649" y="82"/>
                    <a:pt x="658" y="89"/>
                  </a:cubicBezTo>
                  <a:cubicBezTo>
                    <a:pt x="662" y="93"/>
                    <a:pt x="663" y="100"/>
                    <a:pt x="659" y="105"/>
                  </a:cubicBezTo>
                  <a:cubicBezTo>
                    <a:pt x="657" y="108"/>
                    <a:pt x="654" y="109"/>
                    <a:pt x="650" y="109"/>
                  </a:cubicBezTo>
                  <a:close/>
                  <a:moveTo>
                    <a:pt x="183" y="91"/>
                  </a:moveTo>
                  <a:cubicBezTo>
                    <a:pt x="180" y="91"/>
                    <a:pt x="176" y="89"/>
                    <a:pt x="174" y="86"/>
                  </a:cubicBezTo>
                  <a:cubicBezTo>
                    <a:pt x="170" y="80"/>
                    <a:pt x="172" y="73"/>
                    <a:pt x="177" y="70"/>
                  </a:cubicBezTo>
                  <a:cubicBezTo>
                    <a:pt x="186" y="63"/>
                    <a:pt x="196" y="57"/>
                    <a:pt x="206" y="52"/>
                  </a:cubicBezTo>
                  <a:cubicBezTo>
                    <a:pt x="212" y="49"/>
                    <a:pt x="218" y="51"/>
                    <a:pt x="222" y="56"/>
                  </a:cubicBezTo>
                  <a:cubicBezTo>
                    <a:pt x="225" y="61"/>
                    <a:pt x="223" y="68"/>
                    <a:pt x="217" y="71"/>
                  </a:cubicBezTo>
                  <a:cubicBezTo>
                    <a:pt x="208" y="77"/>
                    <a:pt x="199" y="83"/>
                    <a:pt x="190" y="89"/>
                  </a:cubicBezTo>
                  <a:cubicBezTo>
                    <a:pt x="188" y="90"/>
                    <a:pt x="186" y="91"/>
                    <a:pt x="183" y="91"/>
                  </a:cubicBezTo>
                  <a:close/>
                  <a:moveTo>
                    <a:pt x="595" y="72"/>
                  </a:moveTo>
                  <a:cubicBezTo>
                    <a:pt x="593" y="72"/>
                    <a:pt x="591" y="72"/>
                    <a:pt x="590" y="71"/>
                  </a:cubicBezTo>
                  <a:cubicBezTo>
                    <a:pt x="580" y="65"/>
                    <a:pt x="571" y="60"/>
                    <a:pt x="561" y="56"/>
                  </a:cubicBezTo>
                  <a:cubicBezTo>
                    <a:pt x="555" y="53"/>
                    <a:pt x="552" y="47"/>
                    <a:pt x="555" y="41"/>
                  </a:cubicBezTo>
                  <a:cubicBezTo>
                    <a:pt x="558" y="35"/>
                    <a:pt x="564" y="33"/>
                    <a:pt x="570" y="35"/>
                  </a:cubicBezTo>
                  <a:cubicBezTo>
                    <a:pt x="580" y="40"/>
                    <a:pt x="591" y="45"/>
                    <a:pt x="601" y="51"/>
                  </a:cubicBezTo>
                  <a:cubicBezTo>
                    <a:pt x="606" y="54"/>
                    <a:pt x="608" y="61"/>
                    <a:pt x="605" y="66"/>
                  </a:cubicBezTo>
                  <a:cubicBezTo>
                    <a:pt x="603" y="70"/>
                    <a:pt x="599" y="72"/>
                    <a:pt x="595" y="72"/>
                  </a:cubicBezTo>
                  <a:close/>
                  <a:moveTo>
                    <a:pt x="241" y="58"/>
                  </a:moveTo>
                  <a:cubicBezTo>
                    <a:pt x="237" y="58"/>
                    <a:pt x="233" y="55"/>
                    <a:pt x="231" y="51"/>
                  </a:cubicBezTo>
                  <a:cubicBezTo>
                    <a:pt x="229" y="45"/>
                    <a:pt x="231" y="39"/>
                    <a:pt x="237" y="36"/>
                  </a:cubicBezTo>
                  <a:cubicBezTo>
                    <a:pt x="247" y="31"/>
                    <a:pt x="258" y="27"/>
                    <a:pt x="269" y="23"/>
                  </a:cubicBezTo>
                  <a:cubicBezTo>
                    <a:pt x="274" y="21"/>
                    <a:pt x="281" y="24"/>
                    <a:pt x="283" y="30"/>
                  </a:cubicBezTo>
                  <a:cubicBezTo>
                    <a:pt x="285" y="36"/>
                    <a:pt x="282" y="42"/>
                    <a:pt x="276" y="45"/>
                  </a:cubicBezTo>
                  <a:cubicBezTo>
                    <a:pt x="266" y="48"/>
                    <a:pt x="256" y="52"/>
                    <a:pt x="246" y="57"/>
                  </a:cubicBezTo>
                  <a:cubicBezTo>
                    <a:pt x="245" y="57"/>
                    <a:pt x="243" y="58"/>
                    <a:pt x="241" y="58"/>
                  </a:cubicBezTo>
                  <a:close/>
                  <a:moveTo>
                    <a:pt x="534" y="45"/>
                  </a:moveTo>
                  <a:cubicBezTo>
                    <a:pt x="533" y="45"/>
                    <a:pt x="532" y="44"/>
                    <a:pt x="531" y="44"/>
                  </a:cubicBezTo>
                  <a:cubicBezTo>
                    <a:pt x="520" y="40"/>
                    <a:pt x="510" y="37"/>
                    <a:pt x="500" y="34"/>
                  </a:cubicBezTo>
                  <a:cubicBezTo>
                    <a:pt x="494" y="33"/>
                    <a:pt x="490" y="27"/>
                    <a:pt x="491" y="21"/>
                  </a:cubicBezTo>
                  <a:cubicBezTo>
                    <a:pt x="493" y="15"/>
                    <a:pt x="499" y="11"/>
                    <a:pt x="505" y="13"/>
                  </a:cubicBezTo>
                  <a:cubicBezTo>
                    <a:pt x="516" y="15"/>
                    <a:pt x="527" y="19"/>
                    <a:pt x="538" y="23"/>
                  </a:cubicBezTo>
                  <a:cubicBezTo>
                    <a:pt x="544" y="25"/>
                    <a:pt x="547" y="31"/>
                    <a:pt x="545" y="37"/>
                  </a:cubicBezTo>
                  <a:cubicBezTo>
                    <a:pt x="543" y="42"/>
                    <a:pt x="539" y="45"/>
                    <a:pt x="534" y="45"/>
                  </a:cubicBezTo>
                  <a:close/>
                  <a:moveTo>
                    <a:pt x="304" y="35"/>
                  </a:moveTo>
                  <a:cubicBezTo>
                    <a:pt x="299" y="35"/>
                    <a:pt x="295" y="32"/>
                    <a:pt x="293" y="27"/>
                  </a:cubicBezTo>
                  <a:cubicBezTo>
                    <a:pt x="292" y="21"/>
                    <a:pt x="295" y="15"/>
                    <a:pt x="301" y="13"/>
                  </a:cubicBezTo>
                  <a:cubicBezTo>
                    <a:pt x="312" y="10"/>
                    <a:pt x="324" y="8"/>
                    <a:pt x="335" y="6"/>
                  </a:cubicBezTo>
                  <a:cubicBezTo>
                    <a:pt x="341" y="5"/>
                    <a:pt x="347" y="9"/>
                    <a:pt x="348" y="15"/>
                  </a:cubicBezTo>
                  <a:cubicBezTo>
                    <a:pt x="349" y="21"/>
                    <a:pt x="345" y="27"/>
                    <a:pt x="339" y="28"/>
                  </a:cubicBezTo>
                  <a:cubicBezTo>
                    <a:pt x="328" y="30"/>
                    <a:pt x="318" y="32"/>
                    <a:pt x="307" y="35"/>
                  </a:cubicBezTo>
                  <a:cubicBezTo>
                    <a:pt x="306" y="35"/>
                    <a:pt x="305" y="35"/>
                    <a:pt x="304" y="35"/>
                  </a:cubicBezTo>
                  <a:close/>
                  <a:moveTo>
                    <a:pt x="470" y="28"/>
                  </a:moveTo>
                  <a:cubicBezTo>
                    <a:pt x="469" y="28"/>
                    <a:pt x="469" y="28"/>
                    <a:pt x="468" y="28"/>
                  </a:cubicBezTo>
                  <a:cubicBezTo>
                    <a:pt x="457" y="26"/>
                    <a:pt x="446" y="25"/>
                    <a:pt x="436" y="24"/>
                  </a:cubicBezTo>
                  <a:cubicBezTo>
                    <a:pt x="429" y="23"/>
                    <a:pt x="425" y="18"/>
                    <a:pt x="425" y="12"/>
                  </a:cubicBezTo>
                  <a:cubicBezTo>
                    <a:pt x="426" y="5"/>
                    <a:pt x="431" y="1"/>
                    <a:pt x="438" y="1"/>
                  </a:cubicBezTo>
                  <a:cubicBezTo>
                    <a:pt x="449" y="2"/>
                    <a:pt x="460" y="3"/>
                    <a:pt x="472" y="5"/>
                  </a:cubicBezTo>
                  <a:cubicBezTo>
                    <a:pt x="478" y="6"/>
                    <a:pt x="482" y="12"/>
                    <a:pt x="481" y="18"/>
                  </a:cubicBezTo>
                  <a:cubicBezTo>
                    <a:pt x="480" y="24"/>
                    <a:pt x="475" y="28"/>
                    <a:pt x="470" y="28"/>
                  </a:cubicBezTo>
                  <a:close/>
                  <a:moveTo>
                    <a:pt x="370" y="24"/>
                  </a:moveTo>
                  <a:cubicBezTo>
                    <a:pt x="364" y="24"/>
                    <a:pt x="359" y="19"/>
                    <a:pt x="359" y="14"/>
                  </a:cubicBezTo>
                  <a:cubicBezTo>
                    <a:pt x="358" y="7"/>
                    <a:pt x="363" y="2"/>
                    <a:pt x="369" y="1"/>
                  </a:cubicBezTo>
                  <a:cubicBezTo>
                    <a:pt x="380" y="0"/>
                    <a:pt x="392" y="0"/>
                    <a:pt x="403" y="0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410" y="0"/>
                    <a:pt x="415" y="5"/>
                    <a:pt x="415" y="11"/>
                  </a:cubicBezTo>
                  <a:cubicBezTo>
                    <a:pt x="415" y="17"/>
                    <a:pt x="410" y="22"/>
                    <a:pt x="403" y="22"/>
                  </a:cubicBezTo>
                  <a:cubicBezTo>
                    <a:pt x="392" y="22"/>
                    <a:pt x="382" y="23"/>
                    <a:pt x="371" y="24"/>
                  </a:cubicBezTo>
                  <a:cubicBezTo>
                    <a:pt x="371" y="24"/>
                    <a:pt x="370" y="24"/>
                    <a:pt x="370" y="24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1" name="îS1iďé">
              <a:extLst>
                <a:ext uri="{FF2B5EF4-FFF2-40B4-BE49-F238E27FC236}">
                  <a16:creationId xmlns:a16="http://schemas.microsoft.com/office/drawing/2014/main" id="{D8C0F068-9BB2-E49F-E609-11848E4272FC}"/>
                </a:ext>
              </a:extLst>
            </p:cNvPr>
            <p:cNvSpPr/>
            <p:nvPr/>
          </p:nvSpPr>
          <p:spPr bwMode="auto">
            <a:xfrm>
              <a:off x="6325235" y="1936047"/>
              <a:ext cx="57488" cy="45990"/>
            </a:xfrm>
            <a:custGeom>
              <a:avLst/>
              <a:gdLst/>
              <a:ahLst/>
              <a:cxnLst>
                <a:cxn ang="0">
                  <a:pos x="9" y="23"/>
                </a:cxn>
                <a:cxn ang="0">
                  <a:pos x="2" y="19"/>
                </a:cxn>
                <a:cxn ang="0">
                  <a:pos x="6" y="7"/>
                </a:cxn>
                <a:cxn ang="0">
                  <a:pos x="16" y="2"/>
                </a:cxn>
                <a:cxn ang="0">
                  <a:pos x="27" y="6"/>
                </a:cxn>
                <a:cxn ang="0">
                  <a:pos x="23" y="18"/>
                </a:cxn>
                <a:cxn ang="0">
                  <a:pos x="13" y="23"/>
                </a:cxn>
                <a:cxn ang="0">
                  <a:pos x="9" y="23"/>
                </a:cxn>
              </a:cxnLst>
              <a:rect l="0" t="0" r="r" b="b"/>
              <a:pathLst>
                <a:path w="29" h="23">
                  <a:moveTo>
                    <a:pt x="9" y="23"/>
                  </a:moveTo>
                  <a:cubicBezTo>
                    <a:pt x="6" y="23"/>
                    <a:pt x="3" y="22"/>
                    <a:pt x="2" y="19"/>
                  </a:cubicBezTo>
                  <a:cubicBezTo>
                    <a:pt x="0" y="15"/>
                    <a:pt x="1" y="9"/>
                    <a:pt x="6" y="7"/>
                  </a:cubicBezTo>
                  <a:cubicBezTo>
                    <a:pt x="9" y="6"/>
                    <a:pt x="12" y="4"/>
                    <a:pt x="16" y="2"/>
                  </a:cubicBezTo>
                  <a:cubicBezTo>
                    <a:pt x="20" y="0"/>
                    <a:pt x="25" y="2"/>
                    <a:pt x="27" y="6"/>
                  </a:cubicBezTo>
                  <a:cubicBezTo>
                    <a:pt x="29" y="11"/>
                    <a:pt x="27" y="16"/>
                    <a:pt x="23" y="18"/>
                  </a:cubicBezTo>
                  <a:cubicBezTo>
                    <a:pt x="20" y="19"/>
                    <a:pt x="16" y="21"/>
                    <a:pt x="13" y="23"/>
                  </a:cubicBezTo>
                  <a:cubicBezTo>
                    <a:pt x="12" y="23"/>
                    <a:pt x="11" y="23"/>
                    <a:pt x="9" y="23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2" name="íşliďé">
              <a:extLst>
                <a:ext uri="{FF2B5EF4-FFF2-40B4-BE49-F238E27FC236}">
                  <a16:creationId xmlns:a16="http://schemas.microsoft.com/office/drawing/2014/main" id="{A92C29A5-EDA7-A2E0-B1C1-2148876DA756}"/>
                </a:ext>
              </a:extLst>
            </p:cNvPr>
            <p:cNvSpPr/>
            <p:nvPr/>
          </p:nvSpPr>
          <p:spPr bwMode="auto">
            <a:xfrm>
              <a:off x="6387651" y="1819429"/>
              <a:ext cx="1749270" cy="1120190"/>
            </a:xfrm>
            <a:custGeom>
              <a:avLst/>
              <a:gdLst/>
              <a:ahLst/>
              <a:cxnLst>
                <a:cxn ang="0">
                  <a:pos x="875" y="528"/>
                </a:cxn>
                <a:cxn ang="0">
                  <a:pos x="879" y="568"/>
                </a:cxn>
                <a:cxn ang="0">
                  <a:pos x="865" y="484"/>
                </a:cxn>
                <a:cxn ang="0">
                  <a:pos x="872" y="523"/>
                </a:cxn>
                <a:cxn ang="0">
                  <a:pos x="853" y="440"/>
                </a:cxn>
                <a:cxn ang="0">
                  <a:pos x="862" y="478"/>
                </a:cxn>
                <a:cxn ang="0">
                  <a:pos x="837" y="397"/>
                </a:cxn>
                <a:cxn ang="0">
                  <a:pos x="848" y="435"/>
                </a:cxn>
                <a:cxn ang="0">
                  <a:pos x="818" y="356"/>
                </a:cxn>
                <a:cxn ang="0">
                  <a:pos x="831" y="393"/>
                </a:cxn>
                <a:cxn ang="0">
                  <a:pos x="796" y="316"/>
                </a:cxn>
                <a:cxn ang="0">
                  <a:pos x="811" y="352"/>
                </a:cxn>
                <a:cxn ang="0">
                  <a:pos x="771" y="278"/>
                </a:cxn>
                <a:cxn ang="0">
                  <a:pos x="789" y="312"/>
                </a:cxn>
                <a:cxn ang="0">
                  <a:pos x="744" y="241"/>
                </a:cxn>
                <a:cxn ang="0">
                  <a:pos x="763" y="275"/>
                </a:cxn>
                <a:cxn ang="0">
                  <a:pos x="714" y="207"/>
                </a:cxn>
                <a:cxn ang="0">
                  <a:pos x="735" y="239"/>
                </a:cxn>
                <a:cxn ang="0">
                  <a:pos x="682" y="175"/>
                </a:cxn>
                <a:cxn ang="0">
                  <a:pos x="704" y="205"/>
                </a:cxn>
                <a:cxn ang="0">
                  <a:pos x="647" y="145"/>
                </a:cxn>
                <a:cxn ang="0">
                  <a:pos x="671" y="174"/>
                </a:cxn>
                <a:cxn ang="0">
                  <a:pos x="611" y="118"/>
                </a:cxn>
                <a:cxn ang="0">
                  <a:pos x="636" y="145"/>
                </a:cxn>
                <a:cxn ang="0">
                  <a:pos x="572" y="93"/>
                </a:cxn>
                <a:cxn ang="0">
                  <a:pos x="599" y="118"/>
                </a:cxn>
                <a:cxn ang="0">
                  <a:pos x="532" y="72"/>
                </a:cxn>
                <a:cxn ang="0">
                  <a:pos x="559" y="95"/>
                </a:cxn>
                <a:cxn ang="0">
                  <a:pos x="490" y="53"/>
                </a:cxn>
                <a:cxn ang="0">
                  <a:pos x="519" y="74"/>
                </a:cxn>
                <a:cxn ang="0">
                  <a:pos x="27" y="43"/>
                </a:cxn>
                <a:cxn ang="0">
                  <a:pos x="9" y="68"/>
                </a:cxn>
                <a:cxn ang="0">
                  <a:pos x="447" y="38"/>
                </a:cxn>
                <a:cxn ang="0">
                  <a:pos x="477" y="57"/>
                </a:cxn>
                <a:cxn ang="0">
                  <a:pos x="71" y="28"/>
                </a:cxn>
                <a:cxn ang="0">
                  <a:pos x="52" y="52"/>
                </a:cxn>
                <a:cxn ang="0">
                  <a:pos x="403" y="26"/>
                </a:cxn>
                <a:cxn ang="0">
                  <a:pos x="433" y="42"/>
                </a:cxn>
                <a:cxn ang="0">
                  <a:pos x="116" y="16"/>
                </a:cxn>
                <a:cxn ang="0">
                  <a:pos x="95" y="38"/>
                </a:cxn>
                <a:cxn ang="0">
                  <a:pos x="358" y="17"/>
                </a:cxn>
                <a:cxn ang="0">
                  <a:pos x="389" y="31"/>
                </a:cxn>
                <a:cxn ang="0">
                  <a:pos x="161" y="7"/>
                </a:cxn>
                <a:cxn ang="0">
                  <a:pos x="140" y="28"/>
                </a:cxn>
                <a:cxn ang="0">
                  <a:pos x="313" y="11"/>
                </a:cxn>
                <a:cxn ang="0">
                  <a:pos x="344" y="23"/>
                </a:cxn>
                <a:cxn ang="0">
                  <a:pos x="207" y="2"/>
                </a:cxn>
                <a:cxn ang="0">
                  <a:pos x="185" y="21"/>
                </a:cxn>
                <a:cxn ang="0">
                  <a:pos x="267" y="9"/>
                </a:cxn>
                <a:cxn ang="0">
                  <a:pos x="299" y="19"/>
                </a:cxn>
                <a:cxn ang="0">
                  <a:pos x="253" y="0"/>
                </a:cxn>
                <a:cxn ang="0">
                  <a:pos x="231" y="18"/>
                </a:cxn>
              </a:cxnLst>
              <a:rect l="0" t="0" r="r" b="b"/>
              <a:pathLst>
                <a:path w="888" h="568">
                  <a:moveTo>
                    <a:pt x="879" y="568"/>
                  </a:moveTo>
                  <a:cubicBezTo>
                    <a:pt x="875" y="568"/>
                    <a:pt x="871" y="565"/>
                    <a:pt x="871" y="560"/>
                  </a:cubicBezTo>
                  <a:cubicBezTo>
                    <a:pt x="870" y="553"/>
                    <a:pt x="869" y="546"/>
                    <a:pt x="868" y="538"/>
                  </a:cubicBezTo>
                  <a:cubicBezTo>
                    <a:pt x="867" y="534"/>
                    <a:pt x="870" y="529"/>
                    <a:pt x="875" y="528"/>
                  </a:cubicBezTo>
                  <a:cubicBezTo>
                    <a:pt x="879" y="528"/>
                    <a:pt x="884" y="531"/>
                    <a:pt x="884" y="535"/>
                  </a:cubicBezTo>
                  <a:cubicBezTo>
                    <a:pt x="886" y="543"/>
                    <a:pt x="887" y="551"/>
                    <a:pt x="888" y="558"/>
                  </a:cubicBezTo>
                  <a:cubicBezTo>
                    <a:pt x="888" y="563"/>
                    <a:pt x="885" y="567"/>
                    <a:pt x="880" y="568"/>
                  </a:cubicBezTo>
                  <a:cubicBezTo>
                    <a:pt x="880" y="568"/>
                    <a:pt x="880" y="568"/>
                    <a:pt x="879" y="568"/>
                  </a:cubicBezTo>
                  <a:close/>
                  <a:moveTo>
                    <a:pt x="872" y="523"/>
                  </a:moveTo>
                  <a:cubicBezTo>
                    <a:pt x="868" y="523"/>
                    <a:pt x="865" y="520"/>
                    <a:pt x="864" y="516"/>
                  </a:cubicBezTo>
                  <a:cubicBezTo>
                    <a:pt x="862" y="509"/>
                    <a:pt x="861" y="501"/>
                    <a:pt x="859" y="494"/>
                  </a:cubicBezTo>
                  <a:cubicBezTo>
                    <a:pt x="858" y="489"/>
                    <a:pt x="861" y="485"/>
                    <a:pt x="865" y="484"/>
                  </a:cubicBezTo>
                  <a:cubicBezTo>
                    <a:pt x="870" y="483"/>
                    <a:pt x="874" y="486"/>
                    <a:pt x="876" y="490"/>
                  </a:cubicBezTo>
                  <a:cubicBezTo>
                    <a:pt x="877" y="498"/>
                    <a:pt x="879" y="505"/>
                    <a:pt x="880" y="513"/>
                  </a:cubicBezTo>
                  <a:cubicBezTo>
                    <a:pt x="881" y="517"/>
                    <a:pt x="878" y="522"/>
                    <a:pt x="874" y="523"/>
                  </a:cubicBezTo>
                  <a:cubicBezTo>
                    <a:pt x="873" y="523"/>
                    <a:pt x="873" y="523"/>
                    <a:pt x="872" y="523"/>
                  </a:cubicBezTo>
                  <a:close/>
                  <a:moveTo>
                    <a:pt x="862" y="478"/>
                  </a:moveTo>
                  <a:cubicBezTo>
                    <a:pt x="858" y="478"/>
                    <a:pt x="854" y="476"/>
                    <a:pt x="853" y="472"/>
                  </a:cubicBezTo>
                  <a:cubicBezTo>
                    <a:pt x="851" y="465"/>
                    <a:pt x="849" y="458"/>
                    <a:pt x="847" y="451"/>
                  </a:cubicBezTo>
                  <a:cubicBezTo>
                    <a:pt x="846" y="446"/>
                    <a:pt x="848" y="441"/>
                    <a:pt x="853" y="440"/>
                  </a:cubicBezTo>
                  <a:cubicBezTo>
                    <a:pt x="857" y="439"/>
                    <a:pt x="862" y="441"/>
                    <a:pt x="863" y="446"/>
                  </a:cubicBezTo>
                  <a:cubicBezTo>
                    <a:pt x="866" y="453"/>
                    <a:pt x="868" y="460"/>
                    <a:pt x="870" y="468"/>
                  </a:cubicBezTo>
                  <a:cubicBezTo>
                    <a:pt x="871" y="472"/>
                    <a:pt x="868" y="477"/>
                    <a:pt x="864" y="478"/>
                  </a:cubicBezTo>
                  <a:cubicBezTo>
                    <a:pt x="863" y="478"/>
                    <a:pt x="862" y="478"/>
                    <a:pt x="862" y="478"/>
                  </a:cubicBezTo>
                  <a:close/>
                  <a:moveTo>
                    <a:pt x="848" y="435"/>
                  </a:moveTo>
                  <a:cubicBezTo>
                    <a:pt x="844" y="435"/>
                    <a:pt x="841" y="433"/>
                    <a:pt x="840" y="429"/>
                  </a:cubicBezTo>
                  <a:cubicBezTo>
                    <a:pt x="837" y="422"/>
                    <a:pt x="835" y="415"/>
                    <a:pt x="832" y="408"/>
                  </a:cubicBezTo>
                  <a:cubicBezTo>
                    <a:pt x="830" y="404"/>
                    <a:pt x="832" y="399"/>
                    <a:pt x="837" y="397"/>
                  </a:cubicBezTo>
                  <a:cubicBezTo>
                    <a:pt x="841" y="396"/>
                    <a:pt x="846" y="398"/>
                    <a:pt x="848" y="402"/>
                  </a:cubicBezTo>
                  <a:cubicBezTo>
                    <a:pt x="851" y="409"/>
                    <a:pt x="853" y="416"/>
                    <a:pt x="856" y="424"/>
                  </a:cubicBezTo>
                  <a:cubicBezTo>
                    <a:pt x="858" y="428"/>
                    <a:pt x="855" y="433"/>
                    <a:pt x="851" y="435"/>
                  </a:cubicBezTo>
                  <a:cubicBezTo>
                    <a:pt x="850" y="435"/>
                    <a:pt x="849" y="435"/>
                    <a:pt x="848" y="435"/>
                  </a:cubicBezTo>
                  <a:close/>
                  <a:moveTo>
                    <a:pt x="831" y="393"/>
                  </a:moveTo>
                  <a:cubicBezTo>
                    <a:pt x="828" y="393"/>
                    <a:pt x="825" y="391"/>
                    <a:pt x="823" y="388"/>
                  </a:cubicBezTo>
                  <a:cubicBezTo>
                    <a:pt x="820" y="381"/>
                    <a:pt x="817" y="374"/>
                    <a:pt x="814" y="367"/>
                  </a:cubicBezTo>
                  <a:cubicBezTo>
                    <a:pt x="812" y="363"/>
                    <a:pt x="814" y="358"/>
                    <a:pt x="818" y="356"/>
                  </a:cubicBezTo>
                  <a:cubicBezTo>
                    <a:pt x="822" y="354"/>
                    <a:pt x="827" y="356"/>
                    <a:pt x="829" y="360"/>
                  </a:cubicBezTo>
                  <a:cubicBezTo>
                    <a:pt x="833" y="367"/>
                    <a:pt x="836" y="374"/>
                    <a:pt x="839" y="381"/>
                  </a:cubicBezTo>
                  <a:cubicBezTo>
                    <a:pt x="841" y="385"/>
                    <a:pt x="839" y="390"/>
                    <a:pt x="835" y="392"/>
                  </a:cubicBezTo>
                  <a:cubicBezTo>
                    <a:pt x="834" y="393"/>
                    <a:pt x="832" y="393"/>
                    <a:pt x="831" y="393"/>
                  </a:cubicBezTo>
                  <a:close/>
                  <a:moveTo>
                    <a:pt x="811" y="352"/>
                  </a:moveTo>
                  <a:cubicBezTo>
                    <a:pt x="808" y="352"/>
                    <a:pt x="805" y="350"/>
                    <a:pt x="804" y="347"/>
                  </a:cubicBezTo>
                  <a:cubicBezTo>
                    <a:pt x="800" y="341"/>
                    <a:pt x="797" y="334"/>
                    <a:pt x="793" y="328"/>
                  </a:cubicBezTo>
                  <a:cubicBezTo>
                    <a:pt x="791" y="324"/>
                    <a:pt x="792" y="318"/>
                    <a:pt x="796" y="316"/>
                  </a:cubicBezTo>
                  <a:cubicBezTo>
                    <a:pt x="800" y="314"/>
                    <a:pt x="805" y="315"/>
                    <a:pt x="808" y="319"/>
                  </a:cubicBezTo>
                  <a:cubicBezTo>
                    <a:pt x="812" y="326"/>
                    <a:pt x="815" y="333"/>
                    <a:pt x="819" y="339"/>
                  </a:cubicBezTo>
                  <a:cubicBezTo>
                    <a:pt x="821" y="343"/>
                    <a:pt x="820" y="349"/>
                    <a:pt x="815" y="351"/>
                  </a:cubicBezTo>
                  <a:cubicBezTo>
                    <a:pt x="814" y="351"/>
                    <a:pt x="813" y="352"/>
                    <a:pt x="811" y="352"/>
                  </a:cubicBezTo>
                  <a:close/>
                  <a:moveTo>
                    <a:pt x="789" y="312"/>
                  </a:moveTo>
                  <a:cubicBezTo>
                    <a:pt x="786" y="312"/>
                    <a:pt x="783" y="311"/>
                    <a:pt x="781" y="308"/>
                  </a:cubicBezTo>
                  <a:cubicBezTo>
                    <a:pt x="778" y="302"/>
                    <a:pt x="773" y="296"/>
                    <a:pt x="769" y="289"/>
                  </a:cubicBezTo>
                  <a:cubicBezTo>
                    <a:pt x="767" y="286"/>
                    <a:pt x="768" y="280"/>
                    <a:pt x="771" y="278"/>
                  </a:cubicBezTo>
                  <a:cubicBezTo>
                    <a:pt x="775" y="275"/>
                    <a:pt x="781" y="276"/>
                    <a:pt x="783" y="280"/>
                  </a:cubicBezTo>
                  <a:cubicBezTo>
                    <a:pt x="788" y="286"/>
                    <a:pt x="792" y="293"/>
                    <a:pt x="796" y="299"/>
                  </a:cubicBezTo>
                  <a:cubicBezTo>
                    <a:pt x="798" y="303"/>
                    <a:pt x="797" y="309"/>
                    <a:pt x="793" y="311"/>
                  </a:cubicBezTo>
                  <a:cubicBezTo>
                    <a:pt x="792" y="312"/>
                    <a:pt x="790" y="312"/>
                    <a:pt x="789" y="312"/>
                  </a:cubicBezTo>
                  <a:close/>
                  <a:moveTo>
                    <a:pt x="763" y="275"/>
                  </a:moveTo>
                  <a:cubicBezTo>
                    <a:pt x="761" y="275"/>
                    <a:pt x="758" y="273"/>
                    <a:pt x="756" y="271"/>
                  </a:cubicBezTo>
                  <a:cubicBezTo>
                    <a:pt x="752" y="265"/>
                    <a:pt x="747" y="259"/>
                    <a:pt x="743" y="253"/>
                  </a:cubicBezTo>
                  <a:cubicBezTo>
                    <a:pt x="740" y="250"/>
                    <a:pt x="740" y="244"/>
                    <a:pt x="744" y="241"/>
                  </a:cubicBezTo>
                  <a:cubicBezTo>
                    <a:pt x="748" y="238"/>
                    <a:pt x="753" y="239"/>
                    <a:pt x="756" y="243"/>
                  </a:cubicBezTo>
                  <a:cubicBezTo>
                    <a:pt x="761" y="249"/>
                    <a:pt x="765" y="255"/>
                    <a:pt x="770" y="261"/>
                  </a:cubicBezTo>
                  <a:cubicBezTo>
                    <a:pt x="773" y="265"/>
                    <a:pt x="772" y="270"/>
                    <a:pt x="768" y="273"/>
                  </a:cubicBezTo>
                  <a:cubicBezTo>
                    <a:pt x="767" y="274"/>
                    <a:pt x="765" y="275"/>
                    <a:pt x="763" y="275"/>
                  </a:cubicBezTo>
                  <a:close/>
                  <a:moveTo>
                    <a:pt x="735" y="239"/>
                  </a:moveTo>
                  <a:cubicBezTo>
                    <a:pt x="733" y="239"/>
                    <a:pt x="730" y="238"/>
                    <a:pt x="728" y="236"/>
                  </a:cubicBezTo>
                  <a:cubicBezTo>
                    <a:pt x="724" y="230"/>
                    <a:pt x="719" y="224"/>
                    <a:pt x="714" y="219"/>
                  </a:cubicBezTo>
                  <a:cubicBezTo>
                    <a:pt x="710" y="215"/>
                    <a:pt x="711" y="210"/>
                    <a:pt x="714" y="207"/>
                  </a:cubicBezTo>
                  <a:cubicBezTo>
                    <a:pt x="718" y="204"/>
                    <a:pt x="723" y="204"/>
                    <a:pt x="726" y="207"/>
                  </a:cubicBezTo>
                  <a:cubicBezTo>
                    <a:pt x="731" y="213"/>
                    <a:pt x="736" y="219"/>
                    <a:pt x="741" y="225"/>
                  </a:cubicBezTo>
                  <a:cubicBezTo>
                    <a:pt x="744" y="228"/>
                    <a:pt x="744" y="234"/>
                    <a:pt x="740" y="237"/>
                  </a:cubicBezTo>
                  <a:cubicBezTo>
                    <a:pt x="739" y="238"/>
                    <a:pt x="737" y="239"/>
                    <a:pt x="735" y="239"/>
                  </a:cubicBezTo>
                  <a:close/>
                  <a:moveTo>
                    <a:pt x="704" y="205"/>
                  </a:moveTo>
                  <a:cubicBezTo>
                    <a:pt x="702" y="205"/>
                    <a:pt x="700" y="204"/>
                    <a:pt x="698" y="203"/>
                  </a:cubicBezTo>
                  <a:cubicBezTo>
                    <a:pt x="693" y="197"/>
                    <a:pt x="688" y="192"/>
                    <a:pt x="682" y="187"/>
                  </a:cubicBezTo>
                  <a:cubicBezTo>
                    <a:pt x="679" y="184"/>
                    <a:pt x="679" y="178"/>
                    <a:pt x="682" y="175"/>
                  </a:cubicBezTo>
                  <a:cubicBezTo>
                    <a:pt x="685" y="171"/>
                    <a:pt x="690" y="171"/>
                    <a:pt x="694" y="174"/>
                  </a:cubicBezTo>
                  <a:cubicBezTo>
                    <a:pt x="699" y="180"/>
                    <a:pt x="705" y="185"/>
                    <a:pt x="710" y="191"/>
                  </a:cubicBezTo>
                  <a:cubicBezTo>
                    <a:pt x="714" y="194"/>
                    <a:pt x="714" y="199"/>
                    <a:pt x="710" y="203"/>
                  </a:cubicBezTo>
                  <a:cubicBezTo>
                    <a:pt x="709" y="204"/>
                    <a:pt x="706" y="205"/>
                    <a:pt x="704" y="205"/>
                  </a:cubicBezTo>
                  <a:close/>
                  <a:moveTo>
                    <a:pt x="671" y="174"/>
                  </a:moveTo>
                  <a:cubicBezTo>
                    <a:pt x="669" y="174"/>
                    <a:pt x="667" y="173"/>
                    <a:pt x="666" y="172"/>
                  </a:cubicBezTo>
                  <a:cubicBezTo>
                    <a:pt x="660" y="167"/>
                    <a:pt x="654" y="162"/>
                    <a:pt x="648" y="157"/>
                  </a:cubicBezTo>
                  <a:cubicBezTo>
                    <a:pt x="645" y="154"/>
                    <a:pt x="644" y="149"/>
                    <a:pt x="647" y="145"/>
                  </a:cubicBezTo>
                  <a:cubicBezTo>
                    <a:pt x="650" y="141"/>
                    <a:pt x="656" y="141"/>
                    <a:pt x="659" y="144"/>
                  </a:cubicBezTo>
                  <a:cubicBezTo>
                    <a:pt x="665" y="149"/>
                    <a:pt x="671" y="154"/>
                    <a:pt x="677" y="159"/>
                  </a:cubicBezTo>
                  <a:cubicBezTo>
                    <a:pt x="680" y="162"/>
                    <a:pt x="681" y="167"/>
                    <a:pt x="678" y="171"/>
                  </a:cubicBezTo>
                  <a:cubicBezTo>
                    <a:pt x="676" y="173"/>
                    <a:pt x="674" y="174"/>
                    <a:pt x="671" y="174"/>
                  </a:cubicBezTo>
                  <a:close/>
                  <a:moveTo>
                    <a:pt x="636" y="145"/>
                  </a:moveTo>
                  <a:cubicBezTo>
                    <a:pt x="634" y="145"/>
                    <a:pt x="632" y="144"/>
                    <a:pt x="631" y="143"/>
                  </a:cubicBezTo>
                  <a:cubicBezTo>
                    <a:pt x="625" y="139"/>
                    <a:pt x="619" y="134"/>
                    <a:pt x="613" y="130"/>
                  </a:cubicBezTo>
                  <a:cubicBezTo>
                    <a:pt x="609" y="127"/>
                    <a:pt x="608" y="122"/>
                    <a:pt x="611" y="118"/>
                  </a:cubicBezTo>
                  <a:cubicBezTo>
                    <a:pt x="613" y="114"/>
                    <a:pt x="619" y="113"/>
                    <a:pt x="622" y="116"/>
                  </a:cubicBezTo>
                  <a:cubicBezTo>
                    <a:pt x="629" y="120"/>
                    <a:pt x="635" y="125"/>
                    <a:pt x="641" y="130"/>
                  </a:cubicBezTo>
                  <a:cubicBezTo>
                    <a:pt x="645" y="132"/>
                    <a:pt x="645" y="138"/>
                    <a:pt x="643" y="141"/>
                  </a:cubicBezTo>
                  <a:cubicBezTo>
                    <a:pt x="641" y="144"/>
                    <a:pt x="638" y="145"/>
                    <a:pt x="636" y="145"/>
                  </a:cubicBezTo>
                  <a:close/>
                  <a:moveTo>
                    <a:pt x="599" y="118"/>
                  </a:moveTo>
                  <a:cubicBezTo>
                    <a:pt x="597" y="118"/>
                    <a:pt x="595" y="118"/>
                    <a:pt x="594" y="117"/>
                  </a:cubicBezTo>
                  <a:cubicBezTo>
                    <a:pt x="588" y="113"/>
                    <a:pt x="581" y="109"/>
                    <a:pt x="575" y="105"/>
                  </a:cubicBezTo>
                  <a:cubicBezTo>
                    <a:pt x="571" y="103"/>
                    <a:pt x="570" y="98"/>
                    <a:pt x="572" y="93"/>
                  </a:cubicBezTo>
                  <a:cubicBezTo>
                    <a:pt x="574" y="89"/>
                    <a:pt x="580" y="88"/>
                    <a:pt x="584" y="91"/>
                  </a:cubicBezTo>
                  <a:cubicBezTo>
                    <a:pt x="590" y="95"/>
                    <a:pt x="597" y="99"/>
                    <a:pt x="603" y="103"/>
                  </a:cubicBezTo>
                  <a:cubicBezTo>
                    <a:pt x="607" y="105"/>
                    <a:pt x="608" y="111"/>
                    <a:pt x="606" y="115"/>
                  </a:cubicBezTo>
                  <a:cubicBezTo>
                    <a:pt x="604" y="117"/>
                    <a:pt x="601" y="118"/>
                    <a:pt x="599" y="118"/>
                  </a:cubicBezTo>
                  <a:close/>
                  <a:moveTo>
                    <a:pt x="559" y="95"/>
                  </a:moveTo>
                  <a:cubicBezTo>
                    <a:pt x="558" y="95"/>
                    <a:pt x="557" y="95"/>
                    <a:pt x="555" y="94"/>
                  </a:cubicBezTo>
                  <a:cubicBezTo>
                    <a:pt x="549" y="90"/>
                    <a:pt x="542" y="87"/>
                    <a:pt x="535" y="83"/>
                  </a:cubicBezTo>
                  <a:cubicBezTo>
                    <a:pt x="531" y="81"/>
                    <a:pt x="530" y="76"/>
                    <a:pt x="532" y="72"/>
                  </a:cubicBezTo>
                  <a:cubicBezTo>
                    <a:pt x="534" y="68"/>
                    <a:pt x="539" y="66"/>
                    <a:pt x="543" y="68"/>
                  </a:cubicBezTo>
                  <a:cubicBezTo>
                    <a:pt x="550" y="72"/>
                    <a:pt x="557" y="75"/>
                    <a:pt x="564" y="79"/>
                  </a:cubicBezTo>
                  <a:cubicBezTo>
                    <a:pt x="568" y="81"/>
                    <a:pt x="569" y="86"/>
                    <a:pt x="567" y="91"/>
                  </a:cubicBezTo>
                  <a:cubicBezTo>
                    <a:pt x="565" y="93"/>
                    <a:pt x="562" y="95"/>
                    <a:pt x="559" y="95"/>
                  </a:cubicBezTo>
                  <a:close/>
                  <a:moveTo>
                    <a:pt x="519" y="74"/>
                  </a:moveTo>
                  <a:cubicBezTo>
                    <a:pt x="517" y="74"/>
                    <a:pt x="516" y="74"/>
                    <a:pt x="515" y="74"/>
                  </a:cubicBezTo>
                  <a:cubicBezTo>
                    <a:pt x="508" y="70"/>
                    <a:pt x="501" y="67"/>
                    <a:pt x="494" y="65"/>
                  </a:cubicBezTo>
                  <a:cubicBezTo>
                    <a:pt x="490" y="63"/>
                    <a:pt x="488" y="58"/>
                    <a:pt x="490" y="53"/>
                  </a:cubicBezTo>
                  <a:cubicBezTo>
                    <a:pt x="492" y="49"/>
                    <a:pt x="497" y="47"/>
                    <a:pt x="501" y="49"/>
                  </a:cubicBezTo>
                  <a:cubicBezTo>
                    <a:pt x="508" y="52"/>
                    <a:pt x="515" y="55"/>
                    <a:pt x="522" y="58"/>
                  </a:cubicBezTo>
                  <a:cubicBezTo>
                    <a:pt x="527" y="60"/>
                    <a:pt x="528" y="65"/>
                    <a:pt x="526" y="69"/>
                  </a:cubicBezTo>
                  <a:cubicBezTo>
                    <a:pt x="525" y="73"/>
                    <a:pt x="522" y="74"/>
                    <a:pt x="519" y="74"/>
                  </a:cubicBezTo>
                  <a:close/>
                  <a:moveTo>
                    <a:pt x="9" y="68"/>
                  </a:moveTo>
                  <a:cubicBezTo>
                    <a:pt x="6" y="68"/>
                    <a:pt x="3" y="66"/>
                    <a:pt x="1" y="63"/>
                  </a:cubicBezTo>
                  <a:cubicBezTo>
                    <a:pt x="0" y="59"/>
                    <a:pt x="2" y="54"/>
                    <a:pt x="6" y="52"/>
                  </a:cubicBezTo>
                  <a:cubicBezTo>
                    <a:pt x="13" y="49"/>
                    <a:pt x="20" y="46"/>
                    <a:pt x="27" y="43"/>
                  </a:cubicBezTo>
                  <a:cubicBezTo>
                    <a:pt x="32" y="41"/>
                    <a:pt x="37" y="44"/>
                    <a:pt x="38" y="48"/>
                  </a:cubicBezTo>
                  <a:cubicBezTo>
                    <a:pt x="40" y="52"/>
                    <a:pt x="38" y="57"/>
                    <a:pt x="33" y="59"/>
                  </a:cubicBezTo>
                  <a:cubicBezTo>
                    <a:pt x="26" y="62"/>
                    <a:pt x="19" y="64"/>
                    <a:pt x="13" y="67"/>
                  </a:cubicBezTo>
                  <a:cubicBezTo>
                    <a:pt x="12" y="68"/>
                    <a:pt x="10" y="68"/>
                    <a:pt x="9" y="68"/>
                  </a:cubicBezTo>
                  <a:close/>
                  <a:moveTo>
                    <a:pt x="477" y="57"/>
                  </a:moveTo>
                  <a:cubicBezTo>
                    <a:pt x="476" y="57"/>
                    <a:pt x="475" y="57"/>
                    <a:pt x="474" y="56"/>
                  </a:cubicBezTo>
                  <a:cubicBezTo>
                    <a:pt x="467" y="54"/>
                    <a:pt x="459" y="51"/>
                    <a:pt x="452" y="49"/>
                  </a:cubicBezTo>
                  <a:cubicBezTo>
                    <a:pt x="448" y="47"/>
                    <a:pt x="445" y="42"/>
                    <a:pt x="447" y="38"/>
                  </a:cubicBezTo>
                  <a:cubicBezTo>
                    <a:pt x="448" y="33"/>
                    <a:pt x="453" y="31"/>
                    <a:pt x="458" y="33"/>
                  </a:cubicBezTo>
                  <a:cubicBezTo>
                    <a:pt x="465" y="35"/>
                    <a:pt x="472" y="38"/>
                    <a:pt x="479" y="40"/>
                  </a:cubicBezTo>
                  <a:cubicBezTo>
                    <a:pt x="484" y="42"/>
                    <a:pt x="486" y="47"/>
                    <a:pt x="484" y="51"/>
                  </a:cubicBezTo>
                  <a:cubicBezTo>
                    <a:pt x="483" y="55"/>
                    <a:pt x="480" y="57"/>
                    <a:pt x="477" y="57"/>
                  </a:cubicBezTo>
                  <a:close/>
                  <a:moveTo>
                    <a:pt x="52" y="52"/>
                  </a:moveTo>
                  <a:cubicBezTo>
                    <a:pt x="48" y="52"/>
                    <a:pt x="45" y="49"/>
                    <a:pt x="44" y="46"/>
                  </a:cubicBezTo>
                  <a:cubicBezTo>
                    <a:pt x="42" y="41"/>
                    <a:pt x="45" y="37"/>
                    <a:pt x="49" y="35"/>
                  </a:cubicBezTo>
                  <a:cubicBezTo>
                    <a:pt x="56" y="33"/>
                    <a:pt x="64" y="30"/>
                    <a:pt x="71" y="28"/>
                  </a:cubicBezTo>
                  <a:cubicBezTo>
                    <a:pt x="75" y="27"/>
                    <a:pt x="80" y="29"/>
                    <a:pt x="82" y="34"/>
                  </a:cubicBezTo>
                  <a:cubicBezTo>
                    <a:pt x="83" y="38"/>
                    <a:pt x="80" y="43"/>
                    <a:pt x="76" y="44"/>
                  </a:cubicBezTo>
                  <a:cubicBezTo>
                    <a:pt x="69" y="46"/>
                    <a:pt x="62" y="49"/>
                    <a:pt x="55" y="51"/>
                  </a:cubicBezTo>
                  <a:cubicBezTo>
                    <a:pt x="54" y="51"/>
                    <a:pt x="53" y="52"/>
                    <a:pt x="52" y="52"/>
                  </a:cubicBezTo>
                  <a:close/>
                  <a:moveTo>
                    <a:pt x="433" y="42"/>
                  </a:moveTo>
                  <a:cubicBezTo>
                    <a:pt x="432" y="42"/>
                    <a:pt x="432" y="42"/>
                    <a:pt x="431" y="42"/>
                  </a:cubicBezTo>
                  <a:cubicBezTo>
                    <a:pt x="424" y="40"/>
                    <a:pt x="416" y="38"/>
                    <a:pt x="409" y="36"/>
                  </a:cubicBezTo>
                  <a:cubicBezTo>
                    <a:pt x="405" y="35"/>
                    <a:pt x="402" y="30"/>
                    <a:pt x="403" y="26"/>
                  </a:cubicBezTo>
                  <a:cubicBezTo>
                    <a:pt x="404" y="21"/>
                    <a:pt x="409" y="18"/>
                    <a:pt x="413" y="20"/>
                  </a:cubicBezTo>
                  <a:cubicBezTo>
                    <a:pt x="421" y="21"/>
                    <a:pt x="428" y="24"/>
                    <a:pt x="436" y="26"/>
                  </a:cubicBezTo>
                  <a:cubicBezTo>
                    <a:pt x="440" y="27"/>
                    <a:pt x="443" y="32"/>
                    <a:pt x="441" y="36"/>
                  </a:cubicBezTo>
                  <a:cubicBezTo>
                    <a:pt x="440" y="40"/>
                    <a:pt x="437" y="42"/>
                    <a:pt x="433" y="42"/>
                  </a:cubicBezTo>
                  <a:close/>
                  <a:moveTo>
                    <a:pt x="95" y="38"/>
                  </a:moveTo>
                  <a:cubicBezTo>
                    <a:pt x="92" y="38"/>
                    <a:pt x="88" y="36"/>
                    <a:pt x="87" y="32"/>
                  </a:cubicBezTo>
                  <a:cubicBezTo>
                    <a:pt x="86" y="27"/>
                    <a:pt x="89" y="23"/>
                    <a:pt x="93" y="22"/>
                  </a:cubicBezTo>
                  <a:cubicBezTo>
                    <a:pt x="101" y="20"/>
                    <a:pt x="108" y="18"/>
                    <a:pt x="116" y="16"/>
                  </a:cubicBezTo>
                  <a:cubicBezTo>
                    <a:pt x="120" y="15"/>
                    <a:pt x="125" y="18"/>
                    <a:pt x="126" y="22"/>
                  </a:cubicBezTo>
                  <a:cubicBezTo>
                    <a:pt x="127" y="27"/>
                    <a:pt x="124" y="32"/>
                    <a:pt x="119" y="33"/>
                  </a:cubicBezTo>
                  <a:cubicBezTo>
                    <a:pt x="112" y="34"/>
                    <a:pt x="105" y="36"/>
                    <a:pt x="98" y="38"/>
                  </a:cubicBezTo>
                  <a:cubicBezTo>
                    <a:pt x="97" y="38"/>
                    <a:pt x="96" y="38"/>
                    <a:pt x="95" y="38"/>
                  </a:cubicBezTo>
                  <a:close/>
                  <a:moveTo>
                    <a:pt x="389" y="31"/>
                  </a:moveTo>
                  <a:cubicBezTo>
                    <a:pt x="388" y="31"/>
                    <a:pt x="388" y="31"/>
                    <a:pt x="387" y="31"/>
                  </a:cubicBezTo>
                  <a:cubicBezTo>
                    <a:pt x="380" y="29"/>
                    <a:pt x="372" y="28"/>
                    <a:pt x="365" y="27"/>
                  </a:cubicBezTo>
                  <a:cubicBezTo>
                    <a:pt x="360" y="26"/>
                    <a:pt x="357" y="21"/>
                    <a:pt x="358" y="17"/>
                  </a:cubicBezTo>
                  <a:cubicBezTo>
                    <a:pt x="359" y="12"/>
                    <a:pt x="363" y="9"/>
                    <a:pt x="368" y="10"/>
                  </a:cubicBezTo>
                  <a:cubicBezTo>
                    <a:pt x="376" y="11"/>
                    <a:pt x="383" y="13"/>
                    <a:pt x="391" y="14"/>
                  </a:cubicBezTo>
                  <a:cubicBezTo>
                    <a:pt x="395" y="15"/>
                    <a:pt x="398" y="20"/>
                    <a:pt x="397" y="24"/>
                  </a:cubicBezTo>
                  <a:cubicBezTo>
                    <a:pt x="396" y="28"/>
                    <a:pt x="393" y="31"/>
                    <a:pt x="389" y="31"/>
                  </a:cubicBezTo>
                  <a:close/>
                  <a:moveTo>
                    <a:pt x="140" y="28"/>
                  </a:moveTo>
                  <a:cubicBezTo>
                    <a:pt x="136" y="28"/>
                    <a:pt x="132" y="25"/>
                    <a:pt x="131" y="21"/>
                  </a:cubicBezTo>
                  <a:cubicBezTo>
                    <a:pt x="131" y="17"/>
                    <a:pt x="134" y="12"/>
                    <a:pt x="138" y="11"/>
                  </a:cubicBezTo>
                  <a:cubicBezTo>
                    <a:pt x="146" y="10"/>
                    <a:pt x="153" y="9"/>
                    <a:pt x="161" y="7"/>
                  </a:cubicBezTo>
                  <a:cubicBezTo>
                    <a:pt x="166" y="7"/>
                    <a:pt x="170" y="10"/>
                    <a:pt x="171" y="14"/>
                  </a:cubicBezTo>
                  <a:cubicBezTo>
                    <a:pt x="171" y="19"/>
                    <a:pt x="168" y="23"/>
                    <a:pt x="164" y="24"/>
                  </a:cubicBezTo>
                  <a:cubicBezTo>
                    <a:pt x="156" y="25"/>
                    <a:pt x="149" y="27"/>
                    <a:pt x="141" y="28"/>
                  </a:cubicBezTo>
                  <a:cubicBezTo>
                    <a:pt x="141" y="28"/>
                    <a:pt x="140" y="28"/>
                    <a:pt x="140" y="28"/>
                  </a:cubicBezTo>
                  <a:close/>
                  <a:moveTo>
                    <a:pt x="344" y="23"/>
                  </a:moveTo>
                  <a:cubicBezTo>
                    <a:pt x="344" y="23"/>
                    <a:pt x="343" y="23"/>
                    <a:pt x="343" y="23"/>
                  </a:cubicBezTo>
                  <a:cubicBezTo>
                    <a:pt x="336" y="22"/>
                    <a:pt x="328" y="21"/>
                    <a:pt x="321" y="20"/>
                  </a:cubicBezTo>
                  <a:cubicBezTo>
                    <a:pt x="316" y="20"/>
                    <a:pt x="313" y="16"/>
                    <a:pt x="313" y="11"/>
                  </a:cubicBezTo>
                  <a:cubicBezTo>
                    <a:pt x="313" y="6"/>
                    <a:pt x="318" y="3"/>
                    <a:pt x="322" y="4"/>
                  </a:cubicBezTo>
                  <a:cubicBezTo>
                    <a:pt x="330" y="4"/>
                    <a:pt x="338" y="5"/>
                    <a:pt x="345" y="6"/>
                  </a:cubicBezTo>
                  <a:cubicBezTo>
                    <a:pt x="350" y="7"/>
                    <a:pt x="353" y="11"/>
                    <a:pt x="353" y="16"/>
                  </a:cubicBezTo>
                  <a:cubicBezTo>
                    <a:pt x="352" y="20"/>
                    <a:pt x="348" y="23"/>
                    <a:pt x="344" y="23"/>
                  </a:cubicBezTo>
                  <a:close/>
                  <a:moveTo>
                    <a:pt x="185" y="21"/>
                  </a:moveTo>
                  <a:cubicBezTo>
                    <a:pt x="181" y="21"/>
                    <a:pt x="177" y="18"/>
                    <a:pt x="176" y="14"/>
                  </a:cubicBezTo>
                  <a:cubicBezTo>
                    <a:pt x="176" y="9"/>
                    <a:pt x="179" y="5"/>
                    <a:pt x="184" y="4"/>
                  </a:cubicBezTo>
                  <a:cubicBezTo>
                    <a:pt x="192" y="3"/>
                    <a:pt x="199" y="3"/>
                    <a:pt x="207" y="2"/>
                  </a:cubicBezTo>
                  <a:cubicBezTo>
                    <a:pt x="212" y="2"/>
                    <a:pt x="216" y="5"/>
                    <a:pt x="216" y="10"/>
                  </a:cubicBezTo>
                  <a:cubicBezTo>
                    <a:pt x="216" y="15"/>
                    <a:pt x="213" y="19"/>
                    <a:pt x="208" y="19"/>
                  </a:cubicBezTo>
                  <a:cubicBezTo>
                    <a:pt x="201" y="20"/>
                    <a:pt x="193" y="20"/>
                    <a:pt x="186" y="21"/>
                  </a:cubicBezTo>
                  <a:cubicBezTo>
                    <a:pt x="186" y="21"/>
                    <a:pt x="185" y="21"/>
                    <a:pt x="185" y="21"/>
                  </a:cubicBezTo>
                  <a:close/>
                  <a:moveTo>
                    <a:pt x="299" y="19"/>
                  </a:moveTo>
                  <a:cubicBezTo>
                    <a:pt x="299" y="19"/>
                    <a:pt x="298" y="19"/>
                    <a:pt x="298" y="19"/>
                  </a:cubicBezTo>
                  <a:cubicBezTo>
                    <a:pt x="291" y="18"/>
                    <a:pt x="283" y="18"/>
                    <a:pt x="276" y="17"/>
                  </a:cubicBezTo>
                  <a:cubicBezTo>
                    <a:pt x="271" y="17"/>
                    <a:pt x="267" y="13"/>
                    <a:pt x="267" y="9"/>
                  </a:cubicBezTo>
                  <a:cubicBezTo>
                    <a:pt x="268" y="4"/>
                    <a:pt x="271" y="0"/>
                    <a:pt x="276" y="0"/>
                  </a:cubicBezTo>
                  <a:cubicBezTo>
                    <a:pt x="284" y="1"/>
                    <a:pt x="292" y="1"/>
                    <a:pt x="299" y="2"/>
                  </a:cubicBezTo>
                  <a:cubicBezTo>
                    <a:pt x="304" y="2"/>
                    <a:pt x="308" y="6"/>
                    <a:pt x="307" y="11"/>
                  </a:cubicBezTo>
                  <a:cubicBezTo>
                    <a:pt x="307" y="15"/>
                    <a:pt x="303" y="19"/>
                    <a:pt x="299" y="19"/>
                  </a:cubicBezTo>
                  <a:close/>
                  <a:moveTo>
                    <a:pt x="230" y="18"/>
                  </a:moveTo>
                  <a:cubicBezTo>
                    <a:pt x="226" y="18"/>
                    <a:pt x="222" y="14"/>
                    <a:pt x="222" y="10"/>
                  </a:cubicBezTo>
                  <a:cubicBezTo>
                    <a:pt x="222" y="5"/>
                    <a:pt x="225" y="1"/>
                    <a:pt x="230" y="1"/>
                  </a:cubicBezTo>
                  <a:cubicBezTo>
                    <a:pt x="238" y="0"/>
                    <a:pt x="245" y="0"/>
                    <a:pt x="253" y="0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58" y="0"/>
                    <a:pt x="262" y="4"/>
                    <a:pt x="262" y="9"/>
                  </a:cubicBezTo>
                  <a:cubicBezTo>
                    <a:pt x="262" y="13"/>
                    <a:pt x="258" y="17"/>
                    <a:pt x="253" y="17"/>
                  </a:cubicBezTo>
                  <a:cubicBezTo>
                    <a:pt x="246" y="17"/>
                    <a:pt x="238" y="17"/>
                    <a:pt x="231" y="18"/>
                  </a:cubicBezTo>
                  <a:cubicBezTo>
                    <a:pt x="231" y="18"/>
                    <a:pt x="230" y="18"/>
                    <a:pt x="230" y="1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3" name="îṣļiďe">
              <a:extLst>
                <a:ext uri="{FF2B5EF4-FFF2-40B4-BE49-F238E27FC236}">
                  <a16:creationId xmlns:a16="http://schemas.microsoft.com/office/drawing/2014/main" id="{67C8DC93-37BB-C471-D65C-288F63C14A18}"/>
                </a:ext>
              </a:extLst>
            </p:cNvPr>
            <p:cNvSpPr/>
            <p:nvPr/>
          </p:nvSpPr>
          <p:spPr bwMode="auto">
            <a:xfrm>
              <a:off x="8107355" y="2951116"/>
              <a:ext cx="34493" cy="54203"/>
            </a:xfrm>
            <a:custGeom>
              <a:avLst/>
              <a:gdLst/>
              <a:ahLst/>
              <a:cxnLst>
                <a:cxn ang="0">
                  <a:pos x="10" y="28"/>
                </a:cxn>
                <a:cxn ang="0">
                  <a:pos x="1" y="20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7" y="8"/>
                </a:cxn>
                <a:cxn ang="0">
                  <a:pos x="18" y="19"/>
                </a:cxn>
                <a:cxn ang="0">
                  <a:pos x="10" y="28"/>
                </a:cxn>
                <a:cxn ang="0">
                  <a:pos x="10" y="28"/>
                </a:cxn>
              </a:cxnLst>
              <a:rect l="0" t="0" r="r" b="b"/>
              <a:pathLst>
                <a:path w="18" h="28">
                  <a:moveTo>
                    <a:pt x="10" y="28"/>
                  </a:moveTo>
                  <a:cubicBezTo>
                    <a:pt x="5" y="28"/>
                    <a:pt x="1" y="25"/>
                    <a:pt x="1" y="20"/>
                  </a:cubicBezTo>
                  <a:cubicBezTo>
                    <a:pt x="1" y="17"/>
                    <a:pt x="0" y="13"/>
                    <a:pt x="0" y="9"/>
                  </a:cubicBezTo>
                  <a:cubicBezTo>
                    <a:pt x="0" y="5"/>
                    <a:pt x="3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2"/>
                    <a:pt x="18" y="15"/>
                    <a:pt x="18" y="19"/>
                  </a:cubicBezTo>
                  <a:cubicBezTo>
                    <a:pt x="18" y="24"/>
                    <a:pt x="15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4" name="ïṥḻïḋè">
              <a:extLst>
                <a:ext uri="{FF2B5EF4-FFF2-40B4-BE49-F238E27FC236}">
                  <a16:creationId xmlns:a16="http://schemas.microsoft.com/office/drawing/2014/main" id="{6C462F6F-51FC-37E7-082B-C9257E948692}"/>
                </a:ext>
              </a:extLst>
            </p:cNvPr>
            <p:cNvSpPr/>
            <p:nvPr/>
          </p:nvSpPr>
          <p:spPr bwMode="auto">
            <a:xfrm>
              <a:off x="8040012" y="2962614"/>
              <a:ext cx="167536" cy="14782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54" y="90"/>
                </a:cxn>
                <a:cxn ang="0">
                  <a:pos x="102" y="0"/>
                </a:cxn>
                <a:cxn ang="0">
                  <a:pos x="0" y="4"/>
                </a:cxn>
              </a:cxnLst>
              <a:rect l="0" t="0" r="r" b="b"/>
              <a:pathLst>
                <a:path w="102" h="90">
                  <a:moveTo>
                    <a:pt x="0" y="4"/>
                  </a:moveTo>
                  <a:lnTo>
                    <a:pt x="54" y="90"/>
                  </a:lnTo>
                  <a:lnTo>
                    <a:pt x="10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5" name="iṣľiďe">
              <a:extLst>
                <a:ext uri="{FF2B5EF4-FFF2-40B4-BE49-F238E27FC236}">
                  <a16:creationId xmlns:a16="http://schemas.microsoft.com/office/drawing/2014/main" id="{B385950F-A6AD-CBC3-6F38-2057647E549A}"/>
                </a:ext>
              </a:extLst>
            </p:cNvPr>
            <p:cNvSpPr/>
            <p:nvPr/>
          </p:nvSpPr>
          <p:spPr bwMode="auto">
            <a:xfrm>
              <a:off x="1777134" y="3982611"/>
              <a:ext cx="49275" cy="57488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7" y="24"/>
                </a:cxn>
                <a:cxn ang="0">
                  <a:pos x="2" y="14"/>
                </a:cxn>
                <a:cxn ang="0">
                  <a:pos x="7" y="2"/>
                </a:cxn>
                <a:cxn ang="0">
                  <a:pos x="18" y="7"/>
                </a:cxn>
                <a:cxn ang="0">
                  <a:pos x="23" y="17"/>
                </a:cxn>
                <a:cxn ang="0">
                  <a:pos x="19" y="28"/>
                </a:cxn>
                <a:cxn ang="0">
                  <a:pos x="15" y="29"/>
                </a:cxn>
              </a:cxnLst>
              <a:rect l="0" t="0" r="r" b="b"/>
              <a:pathLst>
                <a:path w="25" h="29">
                  <a:moveTo>
                    <a:pt x="15" y="29"/>
                  </a:moveTo>
                  <a:cubicBezTo>
                    <a:pt x="12" y="29"/>
                    <a:pt x="9" y="27"/>
                    <a:pt x="7" y="24"/>
                  </a:cubicBezTo>
                  <a:cubicBezTo>
                    <a:pt x="6" y="21"/>
                    <a:pt x="4" y="17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6" y="2"/>
                    <a:pt x="18" y="7"/>
                  </a:cubicBezTo>
                  <a:cubicBezTo>
                    <a:pt x="19" y="10"/>
                    <a:pt x="21" y="13"/>
                    <a:pt x="23" y="17"/>
                  </a:cubicBezTo>
                  <a:cubicBezTo>
                    <a:pt x="25" y="21"/>
                    <a:pt x="23" y="26"/>
                    <a:pt x="19" y="28"/>
                  </a:cubicBezTo>
                  <a:cubicBezTo>
                    <a:pt x="18" y="29"/>
                    <a:pt x="16" y="29"/>
                    <a:pt x="15" y="2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6" name="ï$lidè">
              <a:extLst>
                <a:ext uri="{FF2B5EF4-FFF2-40B4-BE49-F238E27FC236}">
                  <a16:creationId xmlns:a16="http://schemas.microsoft.com/office/drawing/2014/main" id="{1A25683A-3425-64D6-5A59-2E7B0219D049}"/>
                </a:ext>
              </a:extLst>
            </p:cNvPr>
            <p:cNvSpPr/>
            <p:nvPr/>
          </p:nvSpPr>
          <p:spPr bwMode="auto">
            <a:xfrm>
              <a:off x="1698294" y="2745803"/>
              <a:ext cx="755553" cy="1233523"/>
            </a:xfrm>
            <a:custGeom>
              <a:avLst/>
              <a:gdLst/>
              <a:ahLst/>
              <a:cxnLst>
                <a:cxn ang="0">
                  <a:pos x="25" y="599"/>
                </a:cxn>
                <a:cxn ang="0">
                  <a:pos x="49" y="614"/>
                </a:cxn>
                <a:cxn ang="0">
                  <a:pos x="26" y="583"/>
                </a:cxn>
                <a:cxn ang="0">
                  <a:pos x="19" y="544"/>
                </a:cxn>
                <a:cxn ang="0">
                  <a:pos x="29" y="583"/>
                </a:cxn>
                <a:cxn ang="0">
                  <a:pos x="7" y="532"/>
                </a:cxn>
                <a:cxn ang="0">
                  <a:pos x="21" y="507"/>
                </a:cxn>
                <a:cxn ang="0">
                  <a:pos x="16" y="539"/>
                </a:cxn>
                <a:cxn ang="0">
                  <a:pos x="0" y="463"/>
                </a:cxn>
                <a:cxn ang="0">
                  <a:pos x="18" y="485"/>
                </a:cxn>
                <a:cxn ang="0">
                  <a:pos x="9" y="449"/>
                </a:cxn>
                <a:cxn ang="0">
                  <a:pos x="0" y="436"/>
                </a:cxn>
                <a:cxn ang="0">
                  <a:pos x="18" y="418"/>
                </a:cxn>
                <a:cxn ang="0">
                  <a:pos x="9" y="449"/>
                </a:cxn>
                <a:cxn ang="0">
                  <a:pos x="3" y="394"/>
                </a:cxn>
                <a:cxn ang="0">
                  <a:pos x="23" y="374"/>
                </a:cxn>
                <a:cxn ang="0">
                  <a:pos x="19" y="359"/>
                </a:cxn>
                <a:cxn ang="0">
                  <a:pos x="17" y="326"/>
                </a:cxn>
                <a:cxn ang="0">
                  <a:pos x="28" y="352"/>
                </a:cxn>
                <a:cxn ang="0">
                  <a:pos x="29" y="315"/>
                </a:cxn>
                <a:cxn ang="0">
                  <a:pos x="42" y="278"/>
                </a:cxn>
                <a:cxn ang="0">
                  <a:pos x="32" y="315"/>
                </a:cxn>
                <a:cxn ang="0">
                  <a:pos x="40" y="261"/>
                </a:cxn>
                <a:cxn ang="0">
                  <a:pos x="66" y="248"/>
                </a:cxn>
                <a:cxn ang="0">
                  <a:pos x="69" y="233"/>
                </a:cxn>
                <a:cxn ang="0">
                  <a:pos x="74" y="200"/>
                </a:cxn>
                <a:cxn ang="0">
                  <a:pos x="76" y="229"/>
                </a:cxn>
                <a:cxn ang="0">
                  <a:pos x="89" y="193"/>
                </a:cxn>
                <a:cxn ang="0">
                  <a:pos x="113" y="162"/>
                </a:cxn>
                <a:cxn ang="0">
                  <a:pos x="94" y="195"/>
                </a:cxn>
                <a:cxn ang="0">
                  <a:pos x="116" y="145"/>
                </a:cxn>
                <a:cxn ang="0">
                  <a:pos x="144" y="140"/>
                </a:cxn>
                <a:cxn ang="0">
                  <a:pos x="154" y="127"/>
                </a:cxn>
                <a:cxn ang="0">
                  <a:pos x="166" y="97"/>
                </a:cxn>
                <a:cxn ang="0">
                  <a:pos x="160" y="125"/>
                </a:cxn>
                <a:cxn ang="0">
                  <a:pos x="182" y="95"/>
                </a:cxn>
                <a:cxn ang="0">
                  <a:pos x="214" y="72"/>
                </a:cxn>
                <a:cxn ang="0">
                  <a:pos x="189" y="98"/>
                </a:cxn>
                <a:cxn ang="0">
                  <a:pos x="222" y="57"/>
                </a:cxn>
                <a:cxn ang="0">
                  <a:pos x="250" y="61"/>
                </a:cxn>
                <a:cxn ang="0">
                  <a:pos x="266" y="52"/>
                </a:cxn>
                <a:cxn ang="0">
                  <a:pos x="284" y="26"/>
                </a:cxn>
                <a:cxn ang="0">
                  <a:pos x="270" y="51"/>
                </a:cxn>
                <a:cxn ang="0">
                  <a:pos x="300" y="29"/>
                </a:cxn>
                <a:cxn ang="0">
                  <a:pos x="338" y="17"/>
                </a:cxn>
                <a:cxn ang="0">
                  <a:pos x="308" y="35"/>
                </a:cxn>
                <a:cxn ang="0">
                  <a:pos x="350" y="5"/>
                </a:cxn>
                <a:cxn ang="0">
                  <a:pos x="375" y="17"/>
                </a:cxn>
              </a:cxnLst>
              <a:rect l="0" t="0" r="r" b="b"/>
              <a:pathLst>
                <a:path w="383" h="626">
                  <a:moveTo>
                    <a:pt x="41" y="626"/>
                  </a:moveTo>
                  <a:cubicBezTo>
                    <a:pt x="38" y="626"/>
                    <a:pt x="35" y="624"/>
                    <a:pt x="33" y="621"/>
                  </a:cubicBezTo>
                  <a:cubicBezTo>
                    <a:pt x="30" y="613"/>
                    <a:pt x="28" y="606"/>
                    <a:pt x="25" y="599"/>
                  </a:cubicBezTo>
                  <a:cubicBezTo>
                    <a:pt x="24" y="595"/>
                    <a:pt x="26" y="590"/>
                    <a:pt x="30" y="588"/>
                  </a:cubicBezTo>
                  <a:cubicBezTo>
                    <a:pt x="35" y="587"/>
                    <a:pt x="40" y="589"/>
                    <a:pt x="41" y="593"/>
                  </a:cubicBezTo>
                  <a:cubicBezTo>
                    <a:pt x="44" y="600"/>
                    <a:pt x="46" y="607"/>
                    <a:pt x="49" y="614"/>
                  </a:cubicBezTo>
                  <a:cubicBezTo>
                    <a:pt x="51" y="619"/>
                    <a:pt x="49" y="624"/>
                    <a:pt x="44" y="625"/>
                  </a:cubicBezTo>
                  <a:cubicBezTo>
                    <a:pt x="43" y="626"/>
                    <a:pt x="42" y="626"/>
                    <a:pt x="41" y="626"/>
                  </a:cubicBezTo>
                  <a:close/>
                  <a:moveTo>
                    <a:pt x="26" y="583"/>
                  </a:moveTo>
                  <a:cubicBezTo>
                    <a:pt x="23" y="583"/>
                    <a:pt x="19" y="581"/>
                    <a:pt x="18" y="577"/>
                  </a:cubicBezTo>
                  <a:cubicBezTo>
                    <a:pt x="16" y="570"/>
                    <a:pt x="14" y="562"/>
                    <a:pt x="12" y="555"/>
                  </a:cubicBezTo>
                  <a:cubicBezTo>
                    <a:pt x="11" y="550"/>
                    <a:pt x="14" y="545"/>
                    <a:pt x="19" y="544"/>
                  </a:cubicBezTo>
                  <a:cubicBezTo>
                    <a:pt x="23" y="543"/>
                    <a:pt x="28" y="546"/>
                    <a:pt x="29" y="551"/>
                  </a:cubicBezTo>
                  <a:cubicBezTo>
                    <a:pt x="30" y="558"/>
                    <a:pt x="32" y="565"/>
                    <a:pt x="34" y="572"/>
                  </a:cubicBezTo>
                  <a:cubicBezTo>
                    <a:pt x="36" y="577"/>
                    <a:pt x="33" y="581"/>
                    <a:pt x="29" y="583"/>
                  </a:cubicBezTo>
                  <a:cubicBezTo>
                    <a:pt x="28" y="583"/>
                    <a:pt x="27" y="583"/>
                    <a:pt x="26" y="583"/>
                  </a:cubicBezTo>
                  <a:close/>
                  <a:moveTo>
                    <a:pt x="16" y="539"/>
                  </a:moveTo>
                  <a:cubicBezTo>
                    <a:pt x="12" y="539"/>
                    <a:pt x="8" y="536"/>
                    <a:pt x="7" y="532"/>
                  </a:cubicBezTo>
                  <a:cubicBezTo>
                    <a:pt x="6" y="525"/>
                    <a:pt x="5" y="517"/>
                    <a:pt x="4" y="509"/>
                  </a:cubicBezTo>
                  <a:cubicBezTo>
                    <a:pt x="3" y="505"/>
                    <a:pt x="7" y="500"/>
                    <a:pt x="11" y="500"/>
                  </a:cubicBezTo>
                  <a:cubicBezTo>
                    <a:pt x="16" y="499"/>
                    <a:pt x="20" y="502"/>
                    <a:pt x="21" y="507"/>
                  </a:cubicBezTo>
                  <a:cubicBezTo>
                    <a:pt x="22" y="514"/>
                    <a:pt x="23" y="522"/>
                    <a:pt x="24" y="529"/>
                  </a:cubicBezTo>
                  <a:cubicBezTo>
                    <a:pt x="25" y="534"/>
                    <a:pt x="22" y="538"/>
                    <a:pt x="17" y="539"/>
                  </a:cubicBezTo>
                  <a:cubicBezTo>
                    <a:pt x="17" y="539"/>
                    <a:pt x="16" y="539"/>
                    <a:pt x="16" y="539"/>
                  </a:cubicBezTo>
                  <a:close/>
                  <a:moveTo>
                    <a:pt x="10" y="494"/>
                  </a:moveTo>
                  <a:cubicBezTo>
                    <a:pt x="6" y="494"/>
                    <a:pt x="2" y="491"/>
                    <a:pt x="1" y="486"/>
                  </a:cubicBezTo>
                  <a:cubicBezTo>
                    <a:pt x="1" y="479"/>
                    <a:pt x="0" y="471"/>
                    <a:pt x="0" y="463"/>
                  </a:cubicBezTo>
                  <a:cubicBezTo>
                    <a:pt x="0" y="459"/>
                    <a:pt x="4" y="455"/>
                    <a:pt x="8" y="454"/>
                  </a:cubicBezTo>
                  <a:cubicBezTo>
                    <a:pt x="13" y="454"/>
                    <a:pt x="17" y="458"/>
                    <a:pt x="17" y="463"/>
                  </a:cubicBezTo>
                  <a:cubicBezTo>
                    <a:pt x="17" y="470"/>
                    <a:pt x="18" y="478"/>
                    <a:pt x="18" y="485"/>
                  </a:cubicBezTo>
                  <a:cubicBezTo>
                    <a:pt x="19" y="490"/>
                    <a:pt x="15" y="494"/>
                    <a:pt x="11" y="494"/>
                  </a:cubicBezTo>
                  <a:cubicBezTo>
                    <a:pt x="10" y="494"/>
                    <a:pt x="10" y="494"/>
                    <a:pt x="10" y="494"/>
                  </a:cubicBezTo>
                  <a:close/>
                  <a:moveTo>
                    <a:pt x="9" y="449"/>
                  </a:moveTo>
                  <a:cubicBezTo>
                    <a:pt x="9" y="449"/>
                    <a:pt x="8" y="449"/>
                    <a:pt x="8" y="449"/>
                  </a:cubicBezTo>
                  <a:cubicBezTo>
                    <a:pt x="4" y="449"/>
                    <a:pt x="0" y="445"/>
                    <a:pt x="0" y="440"/>
                  </a:cubicBezTo>
                  <a:cubicBezTo>
                    <a:pt x="0" y="436"/>
                    <a:pt x="0" y="436"/>
                    <a:pt x="0" y="436"/>
                  </a:cubicBezTo>
                  <a:cubicBezTo>
                    <a:pt x="0" y="430"/>
                    <a:pt x="1" y="423"/>
                    <a:pt x="1" y="417"/>
                  </a:cubicBezTo>
                  <a:cubicBezTo>
                    <a:pt x="1" y="412"/>
                    <a:pt x="5" y="409"/>
                    <a:pt x="10" y="409"/>
                  </a:cubicBezTo>
                  <a:cubicBezTo>
                    <a:pt x="15" y="410"/>
                    <a:pt x="18" y="414"/>
                    <a:pt x="18" y="418"/>
                  </a:cubicBezTo>
                  <a:cubicBezTo>
                    <a:pt x="18" y="424"/>
                    <a:pt x="17" y="431"/>
                    <a:pt x="17" y="437"/>
                  </a:cubicBezTo>
                  <a:cubicBezTo>
                    <a:pt x="17" y="440"/>
                    <a:pt x="17" y="440"/>
                    <a:pt x="17" y="440"/>
                  </a:cubicBezTo>
                  <a:cubicBezTo>
                    <a:pt x="17" y="445"/>
                    <a:pt x="13" y="449"/>
                    <a:pt x="9" y="449"/>
                  </a:cubicBezTo>
                  <a:close/>
                  <a:moveTo>
                    <a:pt x="12" y="404"/>
                  </a:moveTo>
                  <a:cubicBezTo>
                    <a:pt x="11" y="404"/>
                    <a:pt x="11" y="404"/>
                    <a:pt x="11" y="404"/>
                  </a:cubicBezTo>
                  <a:cubicBezTo>
                    <a:pt x="6" y="403"/>
                    <a:pt x="3" y="399"/>
                    <a:pt x="3" y="394"/>
                  </a:cubicBezTo>
                  <a:cubicBezTo>
                    <a:pt x="4" y="386"/>
                    <a:pt x="5" y="379"/>
                    <a:pt x="7" y="371"/>
                  </a:cubicBezTo>
                  <a:cubicBezTo>
                    <a:pt x="7" y="367"/>
                    <a:pt x="12" y="364"/>
                    <a:pt x="16" y="364"/>
                  </a:cubicBezTo>
                  <a:cubicBezTo>
                    <a:pt x="21" y="365"/>
                    <a:pt x="24" y="370"/>
                    <a:pt x="23" y="374"/>
                  </a:cubicBezTo>
                  <a:cubicBezTo>
                    <a:pt x="22" y="381"/>
                    <a:pt x="21" y="389"/>
                    <a:pt x="20" y="396"/>
                  </a:cubicBezTo>
                  <a:cubicBezTo>
                    <a:pt x="20" y="400"/>
                    <a:pt x="16" y="404"/>
                    <a:pt x="12" y="404"/>
                  </a:cubicBezTo>
                  <a:close/>
                  <a:moveTo>
                    <a:pt x="19" y="359"/>
                  </a:moveTo>
                  <a:cubicBezTo>
                    <a:pt x="19" y="359"/>
                    <a:pt x="18" y="359"/>
                    <a:pt x="18" y="359"/>
                  </a:cubicBezTo>
                  <a:cubicBezTo>
                    <a:pt x="13" y="358"/>
                    <a:pt x="10" y="353"/>
                    <a:pt x="11" y="349"/>
                  </a:cubicBezTo>
                  <a:cubicBezTo>
                    <a:pt x="13" y="341"/>
                    <a:pt x="15" y="334"/>
                    <a:pt x="17" y="326"/>
                  </a:cubicBezTo>
                  <a:cubicBezTo>
                    <a:pt x="18" y="322"/>
                    <a:pt x="23" y="319"/>
                    <a:pt x="27" y="320"/>
                  </a:cubicBezTo>
                  <a:cubicBezTo>
                    <a:pt x="32" y="322"/>
                    <a:pt x="34" y="326"/>
                    <a:pt x="33" y="331"/>
                  </a:cubicBezTo>
                  <a:cubicBezTo>
                    <a:pt x="31" y="338"/>
                    <a:pt x="29" y="345"/>
                    <a:pt x="28" y="352"/>
                  </a:cubicBezTo>
                  <a:cubicBezTo>
                    <a:pt x="27" y="356"/>
                    <a:pt x="23" y="359"/>
                    <a:pt x="19" y="359"/>
                  </a:cubicBezTo>
                  <a:close/>
                  <a:moveTo>
                    <a:pt x="32" y="315"/>
                  </a:moveTo>
                  <a:cubicBezTo>
                    <a:pt x="31" y="315"/>
                    <a:pt x="30" y="315"/>
                    <a:pt x="29" y="315"/>
                  </a:cubicBezTo>
                  <a:cubicBezTo>
                    <a:pt x="24" y="313"/>
                    <a:pt x="22" y="309"/>
                    <a:pt x="24" y="304"/>
                  </a:cubicBezTo>
                  <a:cubicBezTo>
                    <a:pt x="26" y="297"/>
                    <a:pt x="29" y="290"/>
                    <a:pt x="31" y="282"/>
                  </a:cubicBezTo>
                  <a:cubicBezTo>
                    <a:pt x="33" y="278"/>
                    <a:pt x="38" y="276"/>
                    <a:pt x="42" y="278"/>
                  </a:cubicBezTo>
                  <a:cubicBezTo>
                    <a:pt x="47" y="279"/>
                    <a:pt x="49" y="284"/>
                    <a:pt x="47" y="289"/>
                  </a:cubicBezTo>
                  <a:cubicBezTo>
                    <a:pt x="45" y="295"/>
                    <a:pt x="42" y="303"/>
                    <a:pt x="40" y="310"/>
                  </a:cubicBezTo>
                  <a:cubicBezTo>
                    <a:pt x="38" y="313"/>
                    <a:pt x="35" y="315"/>
                    <a:pt x="32" y="315"/>
                  </a:cubicBezTo>
                  <a:close/>
                  <a:moveTo>
                    <a:pt x="48" y="273"/>
                  </a:moveTo>
                  <a:cubicBezTo>
                    <a:pt x="47" y="273"/>
                    <a:pt x="46" y="273"/>
                    <a:pt x="45" y="272"/>
                  </a:cubicBezTo>
                  <a:cubicBezTo>
                    <a:pt x="40" y="270"/>
                    <a:pt x="38" y="265"/>
                    <a:pt x="40" y="261"/>
                  </a:cubicBezTo>
                  <a:cubicBezTo>
                    <a:pt x="44" y="254"/>
                    <a:pt x="47" y="247"/>
                    <a:pt x="50" y="240"/>
                  </a:cubicBezTo>
                  <a:cubicBezTo>
                    <a:pt x="53" y="236"/>
                    <a:pt x="58" y="234"/>
                    <a:pt x="62" y="237"/>
                  </a:cubicBezTo>
                  <a:cubicBezTo>
                    <a:pt x="66" y="239"/>
                    <a:pt x="68" y="244"/>
                    <a:pt x="66" y="248"/>
                  </a:cubicBezTo>
                  <a:cubicBezTo>
                    <a:pt x="62" y="255"/>
                    <a:pt x="59" y="261"/>
                    <a:pt x="56" y="268"/>
                  </a:cubicBezTo>
                  <a:cubicBezTo>
                    <a:pt x="54" y="271"/>
                    <a:pt x="51" y="273"/>
                    <a:pt x="48" y="273"/>
                  </a:cubicBezTo>
                  <a:close/>
                  <a:moveTo>
                    <a:pt x="69" y="233"/>
                  </a:moveTo>
                  <a:cubicBezTo>
                    <a:pt x="67" y="233"/>
                    <a:pt x="66" y="232"/>
                    <a:pt x="65" y="232"/>
                  </a:cubicBezTo>
                  <a:cubicBezTo>
                    <a:pt x="61" y="229"/>
                    <a:pt x="59" y="224"/>
                    <a:pt x="62" y="220"/>
                  </a:cubicBezTo>
                  <a:cubicBezTo>
                    <a:pt x="65" y="213"/>
                    <a:pt x="69" y="207"/>
                    <a:pt x="74" y="200"/>
                  </a:cubicBezTo>
                  <a:cubicBezTo>
                    <a:pt x="76" y="196"/>
                    <a:pt x="81" y="195"/>
                    <a:pt x="85" y="198"/>
                  </a:cubicBezTo>
                  <a:cubicBezTo>
                    <a:pt x="89" y="200"/>
                    <a:pt x="90" y="206"/>
                    <a:pt x="88" y="210"/>
                  </a:cubicBezTo>
                  <a:cubicBezTo>
                    <a:pt x="84" y="216"/>
                    <a:pt x="80" y="222"/>
                    <a:pt x="76" y="229"/>
                  </a:cubicBezTo>
                  <a:cubicBezTo>
                    <a:pt x="75" y="231"/>
                    <a:pt x="72" y="233"/>
                    <a:pt x="69" y="233"/>
                  </a:cubicBezTo>
                  <a:close/>
                  <a:moveTo>
                    <a:pt x="94" y="195"/>
                  </a:moveTo>
                  <a:cubicBezTo>
                    <a:pt x="92" y="195"/>
                    <a:pt x="90" y="194"/>
                    <a:pt x="89" y="193"/>
                  </a:cubicBezTo>
                  <a:cubicBezTo>
                    <a:pt x="85" y="190"/>
                    <a:pt x="84" y="185"/>
                    <a:pt x="87" y="181"/>
                  </a:cubicBezTo>
                  <a:cubicBezTo>
                    <a:pt x="91" y="175"/>
                    <a:pt x="96" y="169"/>
                    <a:pt x="101" y="163"/>
                  </a:cubicBezTo>
                  <a:cubicBezTo>
                    <a:pt x="104" y="159"/>
                    <a:pt x="109" y="159"/>
                    <a:pt x="113" y="162"/>
                  </a:cubicBezTo>
                  <a:cubicBezTo>
                    <a:pt x="116" y="165"/>
                    <a:pt x="117" y="170"/>
                    <a:pt x="114" y="174"/>
                  </a:cubicBezTo>
                  <a:cubicBezTo>
                    <a:pt x="109" y="179"/>
                    <a:pt x="105" y="185"/>
                    <a:pt x="101" y="191"/>
                  </a:cubicBezTo>
                  <a:cubicBezTo>
                    <a:pt x="99" y="194"/>
                    <a:pt x="96" y="195"/>
                    <a:pt x="94" y="195"/>
                  </a:cubicBezTo>
                  <a:close/>
                  <a:moveTo>
                    <a:pt x="122" y="159"/>
                  </a:moveTo>
                  <a:cubicBezTo>
                    <a:pt x="120" y="159"/>
                    <a:pt x="118" y="159"/>
                    <a:pt x="116" y="157"/>
                  </a:cubicBezTo>
                  <a:cubicBezTo>
                    <a:pt x="113" y="154"/>
                    <a:pt x="113" y="149"/>
                    <a:pt x="116" y="145"/>
                  </a:cubicBezTo>
                  <a:cubicBezTo>
                    <a:pt x="121" y="140"/>
                    <a:pt x="126" y="134"/>
                    <a:pt x="132" y="128"/>
                  </a:cubicBezTo>
                  <a:cubicBezTo>
                    <a:pt x="135" y="125"/>
                    <a:pt x="140" y="125"/>
                    <a:pt x="144" y="128"/>
                  </a:cubicBezTo>
                  <a:cubicBezTo>
                    <a:pt x="147" y="132"/>
                    <a:pt x="147" y="137"/>
                    <a:pt x="144" y="140"/>
                  </a:cubicBezTo>
                  <a:cubicBezTo>
                    <a:pt x="138" y="146"/>
                    <a:pt x="133" y="151"/>
                    <a:pt x="128" y="157"/>
                  </a:cubicBezTo>
                  <a:cubicBezTo>
                    <a:pt x="127" y="158"/>
                    <a:pt x="124" y="159"/>
                    <a:pt x="122" y="159"/>
                  </a:cubicBezTo>
                  <a:close/>
                  <a:moveTo>
                    <a:pt x="154" y="127"/>
                  </a:moveTo>
                  <a:cubicBezTo>
                    <a:pt x="152" y="127"/>
                    <a:pt x="149" y="126"/>
                    <a:pt x="148" y="124"/>
                  </a:cubicBezTo>
                  <a:cubicBezTo>
                    <a:pt x="144" y="121"/>
                    <a:pt x="145" y="116"/>
                    <a:pt x="148" y="112"/>
                  </a:cubicBezTo>
                  <a:cubicBezTo>
                    <a:pt x="154" y="107"/>
                    <a:pt x="160" y="102"/>
                    <a:pt x="166" y="97"/>
                  </a:cubicBezTo>
                  <a:cubicBezTo>
                    <a:pt x="169" y="94"/>
                    <a:pt x="175" y="95"/>
                    <a:pt x="178" y="98"/>
                  </a:cubicBezTo>
                  <a:cubicBezTo>
                    <a:pt x="180" y="102"/>
                    <a:pt x="180" y="107"/>
                    <a:pt x="176" y="110"/>
                  </a:cubicBezTo>
                  <a:cubicBezTo>
                    <a:pt x="171" y="115"/>
                    <a:pt x="165" y="120"/>
                    <a:pt x="160" y="125"/>
                  </a:cubicBezTo>
                  <a:cubicBezTo>
                    <a:pt x="158" y="126"/>
                    <a:pt x="156" y="127"/>
                    <a:pt x="154" y="127"/>
                  </a:cubicBezTo>
                  <a:close/>
                  <a:moveTo>
                    <a:pt x="189" y="98"/>
                  </a:moveTo>
                  <a:cubicBezTo>
                    <a:pt x="186" y="98"/>
                    <a:pt x="184" y="97"/>
                    <a:pt x="182" y="95"/>
                  </a:cubicBezTo>
                  <a:cubicBezTo>
                    <a:pt x="179" y="91"/>
                    <a:pt x="180" y="86"/>
                    <a:pt x="184" y="83"/>
                  </a:cubicBezTo>
                  <a:cubicBezTo>
                    <a:pt x="190" y="78"/>
                    <a:pt x="196" y="74"/>
                    <a:pt x="203" y="70"/>
                  </a:cubicBezTo>
                  <a:cubicBezTo>
                    <a:pt x="206" y="67"/>
                    <a:pt x="212" y="68"/>
                    <a:pt x="214" y="72"/>
                  </a:cubicBezTo>
                  <a:cubicBezTo>
                    <a:pt x="217" y="76"/>
                    <a:pt x="216" y="81"/>
                    <a:pt x="212" y="84"/>
                  </a:cubicBezTo>
                  <a:cubicBezTo>
                    <a:pt x="206" y="88"/>
                    <a:pt x="200" y="92"/>
                    <a:pt x="194" y="97"/>
                  </a:cubicBezTo>
                  <a:cubicBezTo>
                    <a:pt x="192" y="98"/>
                    <a:pt x="191" y="98"/>
                    <a:pt x="189" y="98"/>
                  </a:cubicBezTo>
                  <a:close/>
                  <a:moveTo>
                    <a:pt x="226" y="73"/>
                  </a:moveTo>
                  <a:cubicBezTo>
                    <a:pt x="223" y="73"/>
                    <a:pt x="221" y="72"/>
                    <a:pt x="219" y="69"/>
                  </a:cubicBezTo>
                  <a:cubicBezTo>
                    <a:pt x="217" y="65"/>
                    <a:pt x="218" y="60"/>
                    <a:pt x="222" y="57"/>
                  </a:cubicBezTo>
                  <a:cubicBezTo>
                    <a:pt x="229" y="53"/>
                    <a:pt x="235" y="50"/>
                    <a:pt x="242" y="46"/>
                  </a:cubicBezTo>
                  <a:cubicBezTo>
                    <a:pt x="246" y="44"/>
                    <a:pt x="251" y="45"/>
                    <a:pt x="254" y="49"/>
                  </a:cubicBezTo>
                  <a:cubicBezTo>
                    <a:pt x="256" y="54"/>
                    <a:pt x="254" y="59"/>
                    <a:pt x="250" y="61"/>
                  </a:cubicBezTo>
                  <a:cubicBezTo>
                    <a:pt x="244" y="64"/>
                    <a:pt x="237" y="68"/>
                    <a:pt x="231" y="72"/>
                  </a:cubicBezTo>
                  <a:cubicBezTo>
                    <a:pt x="229" y="73"/>
                    <a:pt x="228" y="73"/>
                    <a:pt x="226" y="73"/>
                  </a:cubicBezTo>
                  <a:close/>
                  <a:moveTo>
                    <a:pt x="266" y="52"/>
                  </a:moveTo>
                  <a:cubicBezTo>
                    <a:pt x="263" y="52"/>
                    <a:pt x="260" y="50"/>
                    <a:pt x="259" y="47"/>
                  </a:cubicBezTo>
                  <a:cubicBezTo>
                    <a:pt x="257" y="43"/>
                    <a:pt x="258" y="38"/>
                    <a:pt x="263" y="36"/>
                  </a:cubicBezTo>
                  <a:cubicBezTo>
                    <a:pt x="270" y="32"/>
                    <a:pt x="277" y="29"/>
                    <a:pt x="284" y="26"/>
                  </a:cubicBezTo>
                  <a:cubicBezTo>
                    <a:pt x="288" y="25"/>
                    <a:pt x="293" y="27"/>
                    <a:pt x="295" y="31"/>
                  </a:cubicBezTo>
                  <a:cubicBezTo>
                    <a:pt x="297" y="35"/>
                    <a:pt x="295" y="40"/>
                    <a:pt x="290" y="42"/>
                  </a:cubicBezTo>
                  <a:cubicBezTo>
                    <a:pt x="283" y="45"/>
                    <a:pt x="277" y="48"/>
                    <a:pt x="270" y="51"/>
                  </a:cubicBezTo>
                  <a:cubicBezTo>
                    <a:pt x="269" y="52"/>
                    <a:pt x="268" y="52"/>
                    <a:pt x="266" y="52"/>
                  </a:cubicBezTo>
                  <a:close/>
                  <a:moveTo>
                    <a:pt x="308" y="35"/>
                  </a:moveTo>
                  <a:cubicBezTo>
                    <a:pt x="305" y="35"/>
                    <a:pt x="301" y="33"/>
                    <a:pt x="300" y="29"/>
                  </a:cubicBezTo>
                  <a:cubicBezTo>
                    <a:pt x="299" y="25"/>
                    <a:pt x="301" y="20"/>
                    <a:pt x="305" y="18"/>
                  </a:cubicBezTo>
                  <a:cubicBezTo>
                    <a:pt x="313" y="16"/>
                    <a:pt x="320" y="13"/>
                    <a:pt x="327" y="11"/>
                  </a:cubicBezTo>
                  <a:cubicBezTo>
                    <a:pt x="332" y="10"/>
                    <a:pt x="337" y="12"/>
                    <a:pt x="338" y="17"/>
                  </a:cubicBezTo>
                  <a:cubicBezTo>
                    <a:pt x="339" y="21"/>
                    <a:pt x="337" y="26"/>
                    <a:pt x="332" y="27"/>
                  </a:cubicBezTo>
                  <a:cubicBezTo>
                    <a:pt x="325" y="30"/>
                    <a:pt x="318" y="32"/>
                    <a:pt x="311" y="34"/>
                  </a:cubicBezTo>
                  <a:cubicBezTo>
                    <a:pt x="310" y="35"/>
                    <a:pt x="309" y="35"/>
                    <a:pt x="308" y="35"/>
                  </a:cubicBezTo>
                  <a:close/>
                  <a:moveTo>
                    <a:pt x="352" y="22"/>
                  </a:moveTo>
                  <a:cubicBezTo>
                    <a:pt x="348" y="22"/>
                    <a:pt x="344" y="19"/>
                    <a:pt x="343" y="15"/>
                  </a:cubicBezTo>
                  <a:cubicBezTo>
                    <a:pt x="342" y="11"/>
                    <a:pt x="345" y="6"/>
                    <a:pt x="350" y="5"/>
                  </a:cubicBezTo>
                  <a:cubicBezTo>
                    <a:pt x="357" y="3"/>
                    <a:pt x="365" y="2"/>
                    <a:pt x="372" y="0"/>
                  </a:cubicBezTo>
                  <a:cubicBezTo>
                    <a:pt x="377" y="0"/>
                    <a:pt x="381" y="3"/>
                    <a:pt x="382" y="7"/>
                  </a:cubicBezTo>
                  <a:cubicBezTo>
                    <a:pt x="383" y="12"/>
                    <a:pt x="380" y="16"/>
                    <a:pt x="375" y="17"/>
                  </a:cubicBezTo>
                  <a:cubicBezTo>
                    <a:pt x="368" y="18"/>
                    <a:pt x="361" y="20"/>
                    <a:pt x="354" y="22"/>
                  </a:cubicBezTo>
                  <a:cubicBezTo>
                    <a:pt x="353" y="22"/>
                    <a:pt x="352" y="22"/>
                    <a:pt x="352" y="22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7" name="ís1îdê">
              <a:extLst>
                <a:ext uri="{FF2B5EF4-FFF2-40B4-BE49-F238E27FC236}">
                  <a16:creationId xmlns:a16="http://schemas.microsoft.com/office/drawing/2014/main" id="{350DC986-1AD4-C9BC-61FC-4326F35E27DF}"/>
                </a:ext>
              </a:extLst>
            </p:cNvPr>
            <p:cNvSpPr/>
            <p:nvPr/>
          </p:nvSpPr>
          <p:spPr bwMode="auto">
            <a:xfrm>
              <a:off x="2460417" y="2735948"/>
              <a:ext cx="59130" cy="37778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" y="11"/>
                </a:cxn>
                <a:cxn ang="0">
                  <a:pos x="8" y="2"/>
                </a:cxn>
                <a:cxn ang="0">
                  <a:pos x="20" y="0"/>
                </a:cxn>
                <a:cxn ang="0">
                  <a:pos x="29" y="8"/>
                </a:cxn>
                <a:cxn ang="0">
                  <a:pos x="22" y="17"/>
                </a:cxn>
                <a:cxn ang="0">
                  <a:pos x="11" y="19"/>
                </a:cxn>
                <a:cxn ang="0">
                  <a:pos x="9" y="19"/>
                </a:cxn>
              </a:cxnLst>
              <a:rect l="0" t="0" r="r" b="b"/>
              <a:pathLst>
                <a:path w="30" h="19">
                  <a:moveTo>
                    <a:pt x="9" y="19"/>
                  </a:moveTo>
                  <a:cubicBezTo>
                    <a:pt x="5" y="19"/>
                    <a:pt x="2" y="16"/>
                    <a:pt x="1" y="11"/>
                  </a:cubicBezTo>
                  <a:cubicBezTo>
                    <a:pt x="0" y="7"/>
                    <a:pt x="4" y="2"/>
                    <a:pt x="8" y="2"/>
                  </a:cubicBezTo>
                  <a:cubicBezTo>
                    <a:pt x="12" y="1"/>
                    <a:pt x="16" y="1"/>
                    <a:pt x="20" y="0"/>
                  </a:cubicBezTo>
                  <a:cubicBezTo>
                    <a:pt x="24" y="0"/>
                    <a:pt x="29" y="3"/>
                    <a:pt x="29" y="8"/>
                  </a:cubicBezTo>
                  <a:cubicBezTo>
                    <a:pt x="30" y="13"/>
                    <a:pt x="26" y="17"/>
                    <a:pt x="22" y="17"/>
                  </a:cubicBezTo>
                  <a:cubicBezTo>
                    <a:pt x="18" y="18"/>
                    <a:pt x="14" y="18"/>
                    <a:pt x="11" y="19"/>
                  </a:cubicBezTo>
                  <a:cubicBezTo>
                    <a:pt x="10" y="19"/>
                    <a:pt x="10" y="19"/>
                    <a:pt x="9" y="19"/>
                  </a:cubicBez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8" name="íŝļíḓè">
              <a:extLst>
                <a:ext uri="{FF2B5EF4-FFF2-40B4-BE49-F238E27FC236}">
                  <a16:creationId xmlns:a16="http://schemas.microsoft.com/office/drawing/2014/main" id="{61F829E8-4F45-046B-65D5-8B43EABB4A2C}"/>
                </a:ext>
              </a:extLst>
            </p:cNvPr>
            <p:cNvSpPr/>
            <p:nvPr/>
          </p:nvSpPr>
          <p:spPr bwMode="auto">
            <a:xfrm>
              <a:off x="2473557" y="2670248"/>
              <a:ext cx="149468" cy="167536"/>
            </a:xfrm>
            <a:custGeom>
              <a:avLst/>
              <a:gdLst/>
              <a:ahLst/>
              <a:cxnLst>
                <a:cxn ang="0">
                  <a:pos x="4" y="102"/>
                </a:cxn>
                <a:cxn ang="0">
                  <a:pos x="91" y="47"/>
                </a:cxn>
                <a:cxn ang="0">
                  <a:pos x="0" y="0"/>
                </a:cxn>
                <a:cxn ang="0">
                  <a:pos x="4" y="102"/>
                </a:cxn>
              </a:cxnLst>
              <a:rect l="0" t="0" r="r" b="b"/>
              <a:pathLst>
                <a:path w="91" h="102">
                  <a:moveTo>
                    <a:pt x="4" y="102"/>
                  </a:moveTo>
                  <a:lnTo>
                    <a:pt x="91" y="47"/>
                  </a:lnTo>
                  <a:lnTo>
                    <a:pt x="0" y="0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9" name="49dd8653-174d-436d-8999-1f827691341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F57FF3A6-4486-32EA-4BD5-0A3ACA4EE74E}"/>
                </a:ext>
              </a:extLst>
            </p:cNvPr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6198059" y="2695558"/>
              <a:ext cx="787380" cy="984020"/>
              <a:chOff x="3529013" y="1695450"/>
              <a:chExt cx="3057525" cy="3821113"/>
            </a:xfrm>
          </p:grpSpPr>
          <p:sp>
            <p:nvSpPr>
              <p:cNvPr id="160" name="iṧliďe">
                <a:extLst>
                  <a:ext uri="{FF2B5EF4-FFF2-40B4-BE49-F238E27FC236}">
                    <a16:creationId xmlns:a16="http://schemas.microsoft.com/office/drawing/2014/main" id="{283E42DB-1F7D-0F05-AB54-0D3D91AE82EB}"/>
                  </a:ext>
                </a:extLst>
              </p:cNvPr>
              <p:cNvSpPr/>
              <p:nvPr/>
            </p:nvSpPr>
            <p:spPr bwMode="auto">
              <a:xfrm>
                <a:off x="6507163" y="1695450"/>
                <a:ext cx="79375" cy="30163"/>
              </a:xfrm>
              <a:custGeom>
                <a:avLst/>
                <a:gdLst>
                  <a:gd name="T0" fmla="*/ 50 w 50"/>
                  <a:gd name="T1" fmla="*/ 19 h 19"/>
                  <a:gd name="T2" fmla="*/ 0 w 50"/>
                  <a:gd name="T3" fmla="*/ 0 h 19"/>
                  <a:gd name="T4" fmla="*/ 50 w 50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0" h="19">
                    <a:moveTo>
                      <a:pt x="50" y="19"/>
                    </a:moveTo>
                    <a:lnTo>
                      <a:pt x="0" y="0"/>
                    </a:lnTo>
                    <a:lnTo>
                      <a:pt x="50" y="19"/>
                    </a:lnTo>
                    <a:close/>
                  </a:path>
                </a:pathLst>
              </a:custGeom>
              <a:solidFill>
                <a:srgbClr val="023D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iṥlíḓé">
                <a:extLst>
                  <a:ext uri="{FF2B5EF4-FFF2-40B4-BE49-F238E27FC236}">
                    <a16:creationId xmlns:a16="http://schemas.microsoft.com/office/drawing/2014/main" id="{663F1D91-1396-69A9-8A39-7DAD50B616FD}"/>
                  </a:ext>
                </a:extLst>
              </p:cNvPr>
              <p:cNvSpPr/>
              <p:nvPr/>
            </p:nvSpPr>
            <p:spPr bwMode="auto">
              <a:xfrm>
                <a:off x="3529013" y="5514975"/>
                <a:ext cx="1588" cy="1588"/>
              </a:xfrm>
              <a:prstGeom prst="rect">
                <a:avLst/>
              </a:prstGeom>
              <a:solidFill>
                <a:srgbClr val="F47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íšľídè">
                <a:extLst>
                  <a:ext uri="{FF2B5EF4-FFF2-40B4-BE49-F238E27FC236}">
                    <a16:creationId xmlns:a16="http://schemas.microsoft.com/office/drawing/2014/main" id="{CB6C2C22-A17A-F24F-A679-68FDD0F6CF4E}"/>
                  </a:ext>
                </a:extLst>
              </p:cNvPr>
              <p:cNvSpPr/>
              <p:nvPr/>
            </p:nvSpPr>
            <p:spPr bwMode="auto">
              <a:xfrm>
                <a:off x="5146676" y="4675188"/>
                <a:ext cx="69850" cy="41275"/>
              </a:xfrm>
              <a:custGeom>
                <a:avLst/>
                <a:gdLst>
                  <a:gd name="T0" fmla="*/ 18 w 21"/>
                  <a:gd name="T1" fmla="*/ 13 h 13"/>
                  <a:gd name="T2" fmla="*/ 16 w 21"/>
                  <a:gd name="T3" fmla="*/ 12 h 13"/>
                  <a:gd name="T4" fmla="*/ 3 w 21"/>
                  <a:gd name="T5" fmla="*/ 6 h 13"/>
                  <a:gd name="T6" fmla="*/ 0 w 21"/>
                  <a:gd name="T7" fmla="*/ 5 h 13"/>
                  <a:gd name="T8" fmla="*/ 2 w 21"/>
                  <a:gd name="T9" fmla="*/ 3 h 13"/>
                  <a:gd name="T10" fmla="*/ 20 w 21"/>
                  <a:gd name="T11" fmla="*/ 10 h 13"/>
                  <a:gd name="T12" fmla="*/ 19 w 21"/>
                  <a:gd name="T13" fmla="*/ 13 h 13"/>
                  <a:gd name="T14" fmla="*/ 18 w 21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13">
                    <a:moveTo>
                      <a:pt x="18" y="13"/>
                    </a:moveTo>
                    <a:cubicBezTo>
                      <a:pt x="18" y="13"/>
                      <a:pt x="17" y="13"/>
                      <a:pt x="16" y="12"/>
                    </a:cubicBezTo>
                    <a:cubicBezTo>
                      <a:pt x="14" y="7"/>
                      <a:pt x="8" y="4"/>
                      <a:pt x="3" y="6"/>
                    </a:cubicBezTo>
                    <a:cubicBezTo>
                      <a:pt x="2" y="7"/>
                      <a:pt x="1" y="6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8" y="0"/>
                      <a:pt x="17" y="3"/>
                      <a:pt x="20" y="10"/>
                    </a:cubicBezTo>
                    <a:cubicBezTo>
                      <a:pt x="21" y="11"/>
                      <a:pt x="20" y="12"/>
                      <a:pt x="19" y="13"/>
                    </a:cubicBezTo>
                    <a:cubicBezTo>
                      <a:pt x="19" y="13"/>
                      <a:pt x="19" y="13"/>
                      <a:pt x="18" y="13"/>
                    </a:cubicBezTo>
                    <a:close/>
                  </a:path>
                </a:pathLst>
              </a:custGeom>
              <a:solidFill>
                <a:srgbClr val="D0D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0" name="4906c575-3c68-469c-8214-c5af1f1e4ba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B84B6939-231C-51CE-6310-4F130187B01A}"/>
                </a:ext>
              </a:extLst>
            </p:cNvPr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>
            <a:xfrm>
              <a:off x="2399229" y="3820379"/>
              <a:ext cx="37558" cy="36916"/>
              <a:chOff x="5181601" y="4622801"/>
              <a:chExt cx="185737" cy="182562"/>
            </a:xfrm>
          </p:grpSpPr>
          <p:sp>
            <p:nvSpPr>
              <p:cNvPr id="134" name="iŝľîḑê">
                <a:extLst>
                  <a:ext uri="{FF2B5EF4-FFF2-40B4-BE49-F238E27FC236}">
                    <a16:creationId xmlns:a16="http://schemas.microsoft.com/office/drawing/2014/main" id="{3B39076F-367E-959C-738A-A114A1C9A20F}"/>
                  </a:ext>
                </a:extLst>
              </p:cNvPr>
              <p:cNvSpPr/>
              <p:nvPr/>
            </p:nvSpPr>
            <p:spPr bwMode="auto">
              <a:xfrm>
                <a:off x="5291138" y="4622801"/>
                <a:ext cx="76200" cy="80963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5" name="işļíḋe">
                <a:extLst>
                  <a:ext uri="{FF2B5EF4-FFF2-40B4-BE49-F238E27FC236}">
                    <a16:creationId xmlns:a16="http://schemas.microsoft.com/office/drawing/2014/main" id="{2BB5B88E-EEF8-6786-9308-A465C2C08B15}"/>
                  </a:ext>
                </a:extLst>
              </p:cNvPr>
              <p:cNvSpPr/>
              <p:nvPr/>
            </p:nvSpPr>
            <p:spPr bwMode="auto">
              <a:xfrm>
                <a:off x="5181601" y="4729163"/>
                <a:ext cx="74613" cy="76200"/>
              </a:xfrm>
              <a:prstGeom prst="ellipse">
                <a:avLst/>
              </a:prstGeom>
              <a:solidFill>
                <a:srgbClr val="5151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1" name="eb219325-f972-4cdf-aff3-1d0d720cc80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  <a:extLst>
                <a:ext uri="{FF2B5EF4-FFF2-40B4-BE49-F238E27FC236}">
                  <a16:creationId xmlns:a16="http://schemas.microsoft.com/office/drawing/2014/main" id="{A703D7F2-91D4-2031-6A6A-1CF0EA1F787D}"/>
                </a:ext>
              </a:extLst>
            </p:cNvPr>
            <p:cNvGrpSpPr>
              <a:grpSpLocks noChangeAspect="1"/>
            </p:cNvGrpSpPr>
            <p:nvPr>
              <p:custDataLst>
                <p:tags r:id="rId3"/>
              </p:custDataLst>
            </p:nvPr>
          </p:nvGrpSpPr>
          <p:grpSpPr>
            <a:xfrm>
              <a:off x="4331066" y="4969757"/>
              <a:ext cx="1134749" cy="921588"/>
              <a:chOff x="3251201" y="1119188"/>
              <a:chExt cx="5695950" cy="4625975"/>
            </a:xfrm>
          </p:grpSpPr>
          <p:sp>
            <p:nvSpPr>
              <p:cNvPr id="122" name="îšļîḍe">
                <a:extLst>
                  <a:ext uri="{FF2B5EF4-FFF2-40B4-BE49-F238E27FC236}">
                    <a16:creationId xmlns:a16="http://schemas.microsoft.com/office/drawing/2014/main" id="{1DD0085D-BA66-BA2F-C9AC-F77D37439263}"/>
                  </a:ext>
                </a:extLst>
              </p:cNvPr>
              <p:cNvSpPr/>
              <p:nvPr/>
            </p:nvSpPr>
            <p:spPr bwMode="auto">
              <a:xfrm>
                <a:off x="3268663" y="3856038"/>
                <a:ext cx="5672138" cy="1889125"/>
              </a:xfrm>
              <a:custGeom>
                <a:avLst/>
                <a:gdLst>
                  <a:gd name="T0" fmla="*/ 207 w 957"/>
                  <a:gd name="T1" fmla="*/ 1 h 319"/>
                  <a:gd name="T2" fmla="*/ 851 w 957"/>
                  <a:gd name="T3" fmla="*/ 14 h 319"/>
                  <a:gd name="T4" fmla="*/ 932 w 957"/>
                  <a:gd name="T5" fmla="*/ 108 h 319"/>
                  <a:gd name="T6" fmla="*/ 841 w 957"/>
                  <a:gd name="T7" fmla="*/ 272 h 319"/>
                  <a:gd name="T8" fmla="*/ 745 w 957"/>
                  <a:gd name="T9" fmla="*/ 319 h 319"/>
                  <a:gd name="T10" fmla="*/ 105 w 957"/>
                  <a:gd name="T11" fmla="*/ 307 h 319"/>
                  <a:gd name="T12" fmla="*/ 23 w 957"/>
                  <a:gd name="T13" fmla="*/ 214 h 319"/>
                  <a:gd name="T14" fmla="*/ 109 w 957"/>
                  <a:gd name="T15" fmla="*/ 49 h 319"/>
                  <a:gd name="T16" fmla="*/ 207 w 957"/>
                  <a:gd name="T17" fmla="*/ 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7" h="319">
                    <a:moveTo>
                      <a:pt x="207" y="1"/>
                    </a:moveTo>
                    <a:cubicBezTo>
                      <a:pt x="851" y="14"/>
                      <a:pt x="851" y="14"/>
                      <a:pt x="851" y="14"/>
                    </a:cubicBezTo>
                    <a:cubicBezTo>
                      <a:pt x="916" y="15"/>
                      <a:pt x="957" y="63"/>
                      <a:pt x="932" y="108"/>
                    </a:cubicBezTo>
                    <a:cubicBezTo>
                      <a:pt x="841" y="272"/>
                      <a:pt x="841" y="272"/>
                      <a:pt x="841" y="272"/>
                    </a:cubicBezTo>
                    <a:cubicBezTo>
                      <a:pt x="825" y="300"/>
                      <a:pt x="786" y="319"/>
                      <a:pt x="745" y="319"/>
                    </a:cubicBezTo>
                    <a:cubicBezTo>
                      <a:pt x="105" y="307"/>
                      <a:pt x="105" y="307"/>
                      <a:pt x="105" y="307"/>
                    </a:cubicBezTo>
                    <a:cubicBezTo>
                      <a:pt x="41" y="306"/>
                      <a:pt x="0" y="259"/>
                      <a:pt x="23" y="214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25" y="20"/>
                      <a:pt x="164" y="0"/>
                      <a:pt x="207" y="1"/>
                    </a:cubicBezTo>
                    <a:close/>
                  </a:path>
                </a:pathLst>
              </a:custGeom>
              <a:solidFill>
                <a:srgbClr val="7777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3" name="íṥḻïdè">
                <a:extLst>
                  <a:ext uri="{FF2B5EF4-FFF2-40B4-BE49-F238E27FC236}">
                    <a16:creationId xmlns:a16="http://schemas.microsoft.com/office/drawing/2014/main" id="{2FB78FE3-F625-1FC9-5461-1A0D041852E8}"/>
                  </a:ext>
                </a:extLst>
              </p:cNvPr>
              <p:cNvSpPr/>
              <p:nvPr/>
            </p:nvSpPr>
            <p:spPr bwMode="auto">
              <a:xfrm>
                <a:off x="3251201" y="3836988"/>
                <a:ext cx="5695950" cy="1658938"/>
              </a:xfrm>
              <a:custGeom>
                <a:avLst/>
                <a:gdLst>
                  <a:gd name="T0" fmla="*/ 210 w 961"/>
                  <a:gd name="T1" fmla="*/ 0 h 280"/>
                  <a:gd name="T2" fmla="*/ 855 w 961"/>
                  <a:gd name="T3" fmla="*/ 6 h 280"/>
                  <a:gd name="T4" fmla="*/ 935 w 961"/>
                  <a:gd name="T5" fmla="*/ 89 h 280"/>
                  <a:gd name="T6" fmla="*/ 843 w 961"/>
                  <a:gd name="T7" fmla="*/ 236 h 280"/>
                  <a:gd name="T8" fmla="*/ 746 w 961"/>
                  <a:gd name="T9" fmla="*/ 279 h 280"/>
                  <a:gd name="T10" fmla="*/ 105 w 961"/>
                  <a:gd name="T11" fmla="*/ 275 h 280"/>
                  <a:gd name="T12" fmla="*/ 24 w 961"/>
                  <a:gd name="T13" fmla="*/ 193 h 280"/>
                  <a:gd name="T14" fmla="*/ 112 w 961"/>
                  <a:gd name="T15" fmla="*/ 45 h 280"/>
                  <a:gd name="T16" fmla="*/ 210 w 961"/>
                  <a:gd name="T17" fmla="*/ 0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1" h="280">
                    <a:moveTo>
                      <a:pt x="210" y="0"/>
                    </a:moveTo>
                    <a:cubicBezTo>
                      <a:pt x="855" y="6"/>
                      <a:pt x="855" y="6"/>
                      <a:pt x="855" y="6"/>
                    </a:cubicBezTo>
                    <a:cubicBezTo>
                      <a:pt x="920" y="6"/>
                      <a:pt x="961" y="49"/>
                      <a:pt x="935" y="89"/>
                    </a:cubicBezTo>
                    <a:cubicBezTo>
                      <a:pt x="843" y="236"/>
                      <a:pt x="843" y="236"/>
                      <a:pt x="843" y="236"/>
                    </a:cubicBezTo>
                    <a:cubicBezTo>
                      <a:pt x="826" y="262"/>
                      <a:pt x="787" y="280"/>
                      <a:pt x="746" y="279"/>
                    </a:cubicBezTo>
                    <a:cubicBezTo>
                      <a:pt x="105" y="275"/>
                      <a:pt x="105" y="275"/>
                      <a:pt x="105" y="275"/>
                    </a:cubicBezTo>
                    <a:cubicBezTo>
                      <a:pt x="41" y="275"/>
                      <a:pt x="0" y="234"/>
                      <a:pt x="24" y="193"/>
                    </a:cubicBezTo>
                    <a:cubicBezTo>
                      <a:pt x="112" y="45"/>
                      <a:pt x="112" y="45"/>
                      <a:pt x="112" y="45"/>
                    </a:cubicBezTo>
                    <a:cubicBezTo>
                      <a:pt x="128" y="18"/>
                      <a:pt x="168" y="0"/>
                      <a:pt x="21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4" name="ïslíḍè">
                <a:extLst>
                  <a:ext uri="{FF2B5EF4-FFF2-40B4-BE49-F238E27FC236}">
                    <a16:creationId xmlns:a16="http://schemas.microsoft.com/office/drawing/2014/main" id="{FDE75694-B014-FD42-849A-D246748981FB}"/>
                  </a:ext>
                </a:extLst>
              </p:cNvPr>
              <p:cNvSpPr/>
              <p:nvPr/>
            </p:nvSpPr>
            <p:spPr bwMode="auto">
              <a:xfrm>
                <a:off x="5319713" y="4305301"/>
                <a:ext cx="1719263" cy="711200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5" name="ïşlïḑé">
                <a:extLst>
                  <a:ext uri="{FF2B5EF4-FFF2-40B4-BE49-F238E27FC236}">
                    <a16:creationId xmlns:a16="http://schemas.microsoft.com/office/drawing/2014/main" id="{8F1B8A47-D75A-DA2A-ECC7-2EA29ECA0B5B}"/>
                  </a:ext>
                </a:extLst>
              </p:cNvPr>
              <p:cNvSpPr/>
              <p:nvPr/>
            </p:nvSpPr>
            <p:spPr bwMode="auto">
              <a:xfrm>
                <a:off x="4951413" y="1119188"/>
                <a:ext cx="2246313" cy="3595688"/>
              </a:xfrm>
              <a:custGeom>
                <a:avLst/>
                <a:gdLst>
                  <a:gd name="T0" fmla="*/ 368 w 379"/>
                  <a:gd name="T1" fmla="*/ 253 h 607"/>
                  <a:gd name="T2" fmla="*/ 368 w 379"/>
                  <a:gd name="T3" fmla="*/ 253 h 607"/>
                  <a:gd name="T4" fmla="*/ 379 w 379"/>
                  <a:gd name="T5" fmla="*/ 190 h 607"/>
                  <a:gd name="T6" fmla="*/ 189 w 379"/>
                  <a:gd name="T7" fmla="*/ 0 h 607"/>
                  <a:gd name="T8" fmla="*/ 0 w 379"/>
                  <a:gd name="T9" fmla="*/ 190 h 607"/>
                  <a:gd name="T10" fmla="*/ 17 w 379"/>
                  <a:gd name="T11" fmla="*/ 269 h 607"/>
                  <a:gd name="T12" fmla="*/ 15 w 379"/>
                  <a:gd name="T13" fmla="*/ 269 h 607"/>
                  <a:gd name="T14" fmla="*/ 191 w 379"/>
                  <a:gd name="T15" fmla="*/ 594 h 607"/>
                  <a:gd name="T16" fmla="*/ 224 w 379"/>
                  <a:gd name="T17" fmla="*/ 592 h 607"/>
                  <a:gd name="T18" fmla="*/ 358 w 379"/>
                  <a:gd name="T19" fmla="*/ 277 h 607"/>
                  <a:gd name="T20" fmla="*/ 359 w 379"/>
                  <a:gd name="T21" fmla="*/ 276 h 607"/>
                  <a:gd name="T22" fmla="*/ 368 w 379"/>
                  <a:gd name="T23" fmla="*/ 253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9" h="607">
                    <a:moveTo>
                      <a:pt x="368" y="253"/>
                    </a:moveTo>
                    <a:cubicBezTo>
                      <a:pt x="368" y="253"/>
                      <a:pt x="368" y="253"/>
                      <a:pt x="368" y="253"/>
                    </a:cubicBezTo>
                    <a:cubicBezTo>
                      <a:pt x="375" y="233"/>
                      <a:pt x="379" y="212"/>
                      <a:pt x="379" y="190"/>
                    </a:cubicBezTo>
                    <a:cubicBezTo>
                      <a:pt x="379" y="85"/>
                      <a:pt x="294" y="0"/>
                      <a:pt x="189" y="0"/>
                    </a:cubicBezTo>
                    <a:cubicBezTo>
                      <a:pt x="85" y="0"/>
                      <a:pt x="0" y="85"/>
                      <a:pt x="0" y="190"/>
                    </a:cubicBezTo>
                    <a:cubicBezTo>
                      <a:pt x="0" y="218"/>
                      <a:pt x="6" y="245"/>
                      <a:pt x="17" y="269"/>
                    </a:cubicBezTo>
                    <a:cubicBezTo>
                      <a:pt x="15" y="269"/>
                      <a:pt x="15" y="269"/>
                      <a:pt x="15" y="269"/>
                    </a:cubicBezTo>
                    <a:cubicBezTo>
                      <a:pt x="191" y="594"/>
                      <a:pt x="191" y="594"/>
                      <a:pt x="191" y="594"/>
                    </a:cubicBezTo>
                    <a:cubicBezTo>
                      <a:pt x="198" y="607"/>
                      <a:pt x="218" y="606"/>
                      <a:pt x="224" y="592"/>
                    </a:cubicBezTo>
                    <a:cubicBezTo>
                      <a:pt x="358" y="277"/>
                      <a:pt x="358" y="277"/>
                      <a:pt x="358" y="277"/>
                    </a:cubicBezTo>
                    <a:cubicBezTo>
                      <a:pt x="358" y="277"/>
                      <a:pt x="358" y="276"/>
                      <a:pt x="359" y="276"/>
                    </a:cubicBezTo>
                    <a:cubicBezTo>
                      <a:pt x="362" y="269"/>
                      <a:pt x="366" y="261"/>
                      <a:pt x="368" y="253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6" name="išļïḓè">
                <a:extLst>
                  <a:ext uri="{FF2B5EF4-FFF2-40B4-BE49-F238E27FC236}">
                    <a16:creationId xmlns:a16="http://schemas.microsoft.com/office/drawing/2014/main" id="{BA4E6373-B049-7FE8-3D55-C9AC0F103AFC}"/>
                  </a:ext>
                </a:extLst>
              </p:cNvPr>
              <p:cNvSpPr/>
              <p:nvPr/>
            </p:nvSpPr>
            <p:spPr bwMode="auto">
              <a:xfrm>
                <a:off x="5278438" y="1433513"/>
                <a:ext cx="1593850" cy="15922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7" name="íṡľiḓè">
                <a:extLst>
                  <a:ext uri="{FF2B5EF4-FFF2-40B4-BE49-F238E27FC236}">
                    <a16:creationId xmlns:a16="http://schemas.microsoft.com/office/drawing/2014/main" id="{831AE404-B4DE-3204-D465-4C2B0199F11E}"/>
                  </a:ext>
                </a:extLst>
              </p:cNvPr>
              <p:cNvSpPr/>
              <p:nvPr/>
            </p:nvSpPr>
            <p:spPr bwMode="auto">
              <a:xfrm>
                <a:off x="5668963" y="1824038"/>
                <a:ext cx="812800" cy="811213"/>
              </a:xfrm>
              <a:prstGeom prst="ellipse">
                <a:avLst/>
              </a:prstGeom>
              <a:solidFill>
                <a:srgbClr val="ED6B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253" name="îşlïḓè">
            <a:extLst>
              <a:ext uri="{FF2B5EF4-FFF2-40B4-BE49-F238E27FC236}">
                <a16:creationId xmlns:a16="http://schemas.microsoft.com/office/drawing/2014/main" id="{041316E9-EC24-053D-3BBC-E5C9CDA020F7}"/>
              </a:ext>
            </a:extLst>
          </p:cNvPr>
          <p:cNvSpPr>
            <a:spLocks noChangeAspect="1"/>
          </p:cNvSpPr>
          <p:nvPr/>
        </p:nvSpPr>
        <p:spPr bwMode="auto">
          <a:xfrm>
            <a:off x="518308" y="1297983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5" name="îşlïḓè">
            <a:extLst>
              <a:ext uri="{FF2B5EF4-FFF2-40B4-BE49-F238E27FC236}">
                <a16:creationId xmlns:a16="http://schemas.microsoft.com/office/drawing/2014/main" id="{596E2925-28BB-E3FC-5BA9-F507BEFEE687}"/>
              </a:ext>
            </a:extLst>
          </p:cNvPr>
          <p:cNvSpPr>
            <a:spLocks noChangeAspect="1"/>
          </p:cNvSpPr>
          <p:nvPr/>
        </p:nvSpPr>
        <p:spPr bwMode="auto">
          <a:xfrm>
            <a:off x="512434" y="1878479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29EB8F34-80D0-0373-45ED-0198C28FD722}"/>
              </a:ext>
            </a:extLst>
          </p:cNvPr>
          <p:cNvSpPr txBox="1">
            <a:spLocks noChangeAspect="1"/>
          </p:cNvSpPr>
          <p:nvPr/>
        </p:nvSpPr>
        <p:spPr>
          <a:xfrm>
            <a:off x="653151" y="1945746"/>
            <a:ext cx="254938" cy="329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2</a:t>
            </a:r>
          </a:p>
        </p:txBody>
      </p:sp>
      <p:sp>
        <p:nvSpPr>
          <p:cNvPr id="257" name="îşlïḓè">
            <a:extLst>
              <a:ext uri="{FF2B5EF4-FFF2-40B4-BE49-F238E27FC236}">
                <a16:creationId xmlns:a16="http://schemas.microsoft.com/office/drawing/2014/main" id="{1BCC4F13-A712-4680-AF14-39EC019EBFFC}"/>
              </a:ext>
            </a:extLst>
          </p:cNvPr>
          <p:cNvSpPr>
            <a:spLocks noChangeAspect="1"/>
          </p:cNvSpPr>
          <p:nvPr/>
        </p:nvSpPr>
        <p:spPr bwMode="auto">
          <a:xfrm>
            <a:off x="513521" y="2452812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2F66B35D-1A03-F849-1447-406CCB6EC190}"/>
              </a:ext>
            </a:extLst>
          </p:cNvPr>
          <p:cNvSpPr txBox="1">
            <a:spLocks noChangeAspect="1"/>
          </p:cNvSpPr>
          <p:nvPr/>
        </p:nvSpPr>
        <p:spPr>
          <a:xfrm>
            <a:off x="655855" y="2515420"/>
            <a:ext cx="254938" cy="329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3</a:t>
            </a:r>
          </a:p>
        </p:txBody>
      </p:sp>
      <p:sp>
        <p:nvSpPr>
          <p:cNvPr id="259" name="îşlïḓè">
            <a:extLst>
              <a:ext uri="{FF2B5EF4-FFF2-40B4-BE49-F238E27FC236}">
                <a16:creationId xmlns:a16="http://schemas.microsoft.com/office/drawing/2014/main" id="{0C9145AC-174E-583D-9778-7CBD772C0E98}"/>
              </a:ext>
            </a:extLst>
          </p:cNvPr>
          <p:cNvSpPr>
            <a:spLocks noChangeAspect="1"/>
          </p:cNvSpPr>
          <p:nvPr/>
        </p:nvSpPr>
        <p:spPr bwMode="auto">
          <a:xfrm>
            <a:off x="518308" y="3027726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71654FED-756F-E59B-43EF-DE84AD870FF9}"/>
              </a:ext>
            </a:extLst>
          </p:cNvPr>
          <p:cNvSpPr txBox="1">
            <a:spLocks noChangeAspect="1"/>
          </p:cNvSpPr>
          <p:nvPr/>
        </p:nvSpPr>
        <p:spPr>
          <a:xfrm>
            <a:off x="649386" y="3088924"/>
            <a:ext cx="254938" cy="329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4</a:t>
            </a:r>
          </a:p>
        </p:txBody>
      </p:sp>
      <p:sp>
        <p:nvSpPr>
          <p:cNvPr id="261" name="îşlïḓè">
            <a:extLst>
              <a:ext uri="{FF2B5EF4-FFF2-40B4-BE49-F238E27FC236}">
                <a16:creationId xmlns:a16="http://schemas.microsoft.com/office/drawing/2014/main" id="{A9C575ED-0877-DB55-A286-34978EBE54BF}"/>
              </a:ext>
            </a:extLst>
          </p:cNvPr>
          <p:cNvSpPr>
            <a:spLocks noChangeAspect="1"/>
          </p:cNvSpPr>
          <p:nvPr/>
        </p:nvSpPr>
        <p:spPr bwMode="auto">
          <a:xfrm>
            <a:off x="523791" y="3598011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B01C6256-6906-9D26-B9CB-74A41498B33F}"/>
              </a:ext>
            </a:extLst>
          </p:cNvPr>
          <p:cNvSpPr txBox="1">
            <a:spLocks noChangeAspect="1"/>
          </p:cNvSpPr>
          <p:nvPr/>
        </p:nvSpPr>
        <p:spPr>
          <a:xfrm>
            <a:off x="654521" y="3670256"/>
            <a:ext cx="254938" cy="329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5</a:t>
            </a:r>
          </a:p>
        </p:txBody>
      </p:sp>
      <p:sp>
        <p:nvSpPr>
          <p:cNvPr id="263" name="îşlïḓè">
            <a:extLst>
              <a:ext uri="{FF2B5EF4-FFF2-40B4-BE49-F238E27FC236}">
                <a16:creationId xmlns:a16="http://schemas.microsoft.com/office/drawing/2014/main" id="{65F71934-E547-DDAC-4353-D89E934DDABE}"/>
              </a:ext>
            </a:extLst>
          </p:cNvPr>
          <p:cNvSpPr>
            <a:spLocks noChangeAspect="1"/>
          </p:cNvSpPr>
          <p:nvPr/>
        </p:nvSpPr>
        <p:spPr bwMode="auto">
          <a:xfrm>
            <a:off x="518308" y="4177958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C7DCECA2-97DD-B2DB-21B4-FEAD6EF0FABB}"/>
              </a:ext>
            </a:extLst>
          </p:cNvPr>
          <p:cNvSpPr txBox="1">
            <a:spLocks noChangeAspect="1"/>
          </p:cNvSpPr>
          <p:nvPr/>
        </p:nvSpPr>
        <p:spPr>
          <a:xfrm>
            <a:off x="641794" y="4257974"/>
            <a:ext cx="254938" cy="329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6</a:t>
            </a:r>
          </a:p>
        </p:txBody>
      </p:sp>
      <p:sp>
        <p:nvSpPr>
          <p:cNvPr id="265" name="îşlïḓè">
            <a:extLst>
              <a:ext uri="{FF2B5EF4-FFF2-40B4-BE49-F238E27FC236}">
                <a16:creationId xmlns:a16="http://schemas.microsoft.com/office/drawing/2014/main" id="{4A09E281-BAF6-22E2-93C3-FC4C38EDDDFD}"/>
              </a:ext>
            </a:extLst>
          </p:cNvPr>
          <p:cNvSpPr>
            <a:spLocks noChangeAspect="1"/>
          </p:cNvSpPr>
          <p:nvPr/>
        </p:nvSpPr>
        <p:spPr bwMode="auto">
          <a:xfrm>
            <a:off x="518308" y="4752840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30F9B97C-0EB5-936D-4CBF-EA30D30C17B5}"/>
              </a:ext>
            </a:extLst>
          </p:cNvPr>
          <p:cNvSpPr txBox="1">
            <a:spLocks noChangeAspect="1"/>
          </p:cNvSpPr>
          <p:nvPr/>
        </p:nvSpPr>
        <p:spPr>
          <a:xfrm>
            <a:off x="655855" y="4833397"/>
            <a:ext cx="254938" cy="329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7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9B35A5AF-9822-747F-FDF2-8254840CBD64}"/>
              </a:ext>
            </a:extLst>
          </p:cNvPr>
          <p:cNvSpPr txBox="1">
            <a:spLocks noChangeAspect="1"/>
          </p:cNvSpPr>
          <p:nvPr/>
        </p:nvSpPr>
        <p:spPr>
          <a:xfrm>
            <a:off x="647668" y="1364822"/>
            <a:ext cx="254938" cy="329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1</a:t>
            </a:r>
          </a:p>
        </p:txBody>
      </p:sp>
      <p:sp>
        <p:nvSpPr>
          <p:cNvPr id="272" name="îşlïḓè">
            <a:extLst>
              <a:ext uri="{FF2B5EF4-FFF2-40B4-BE49-F238E27FC236}">
                <a16:creationId xmlns:a16="http://schemas.microsoft.com/office/drawing/2014/main" id="{9CEDC5AC-256A-ED2C-247E-ED1123707687}"/>
              </a:ext>
            </a:extLst>
          </p:cNvPr>
          <p:cNvSpPr>
            <a:spLocks noChangeAspect="1"/>
          </p:cNvSpPr>
          <p:nvPr/>
        </p:nvSpPr>
        <p:spPr bwMode="auto">
          <a:xfrm>
            <a:off x="518308" y="5327482"/>
            <a:ext cx="513658" cy="513657"/>
          </a:xfrm>
          <a:custGeom>
            <a:avLst/>
            <a:gdLst/>
            <a:ahLst/>
            <a:cxnLst>
              <a:cxn ang="0">
                <a:pos x="420" y="206"/>
              </a:cxn>
              <a:cxn ang="0">
                <a:pos x="423" y="176"/>
              </a:cxn>
              <a:cxn ang="0">
                <a:pos x="410" y="149"/>
              </a:cxn>
              <a:cxn ang="0">
                <a:pos x="384" y="141"/>
              </a:cxn>
              <a:cxn ang="0">
                <a:pos x="394" y="103"/>
              </a:cxn>
              <a:cxn ang="0">
                <a:pos x="378" y="81"/>
              </a:cxn>
              <a:cxn ang="0">
                <a:pos x="340" y="77"/>
              </a:cxn>
              <a:cxn ang="0">
                <a:pos x="341" y="50"/>
              </a:cxn>
              <a:cxn ang="0">
                <a:pos x="320" y="28"/>
              </a:cxn>
              <a:cxn ang="0">
                <a:pos x="291" y="21"/>
              </a:cxn>
              <a:cxn ang="0">
                <a:pos x="268" y="36"/>
              </a:cxn>
              <a:cxn ang="0">
                <a:pos x="245" y="4"/>
              </a:cxn>
              <a:cxn ang="0">
                <a:pos x="218" y="1"/>
              </a:cxn>
              <a:cxn ang="0">
                <a:pos x="190" y="29"/>
              </a:cxn>
              <a:cxn ang="0">
                <a:pos x="170" y="10"/>
              </a:cxn>
              <a:cxn ang="0">
                <a:pos x="140" y="12"/>
              </a:cxn>
              <a:cxn ang="0">
                <a:pos x="116" y="30"/>
              </a:cxn>
              <a:cxn ang="0">
                <a:pos x="112" y="57"/>
              </a:cxn>
              <a:cxn ang="0">
                <a:pos x="74" y="54"/>
              </a:cxn>
              <a:cxn ang="0">
                <a:pos x="54" y="73"/>
              </a:cxn>
              <a:cxn ang="0">
                <a:pos x="58" y="112"/>
              </a:cxn>
              <a:cxn ang="0">
                <a:pos x="30" y="116"/>
              </a:cxn>
              <a:cxn ang="0">
                <a:pos x="13" y="140"/>
              </a:cxn>
              <a:cxn ang="0">
                <a:pos x="11" y="170"/>
              </a:cxn>
              <a:cxn ang="0">
                <a:pos x="29" y="190"/>
              </a:cxn>
              <a:cxn ang="0">
                <a:pos x="2" y="218"/>
              </a:cxn>
              <a:cxn ang="0">
                <a:pos x="4" y="245"/>
              </a:cxn>
              <a:cxn ang="0">
                <a:pos x="36" y="268"/>
              </a:cxn>
              <a:cxn ang="0">
                <a:pos x="21" y="291"/>
              </a:cxn>
              <a:cxn ang="0">
                <a:pos x="29" y="320"/>
              </a:cxn>
              <a:cxn ang="0">
                <a:pos x="50" y="341"/>
              </a:cxn>
              <a:cxn ang="0">
                <a:pos x="77" y="340"/>
              </a:cxn>
              <a:cxn ang="0">
                <a:pos x="81" y="379"/>
              </a:cxn>
              <a:cxn ang="0">
                <a:pos x="103" y="394"/>
              </a:cxn>
              <a:cxn ang="0">
                <a:pos x="141" y="384"/>
              </a:cxn>
              <a:cxn ang="0">
                <a:pos x="149" y="411"/>
              </a:cxn>
              <a:cxn ang="0">
                <a:pos x="176" y="424"/>
              </a:cxn>
              <a:cxn ang="0">
                <a:pos x="206" y="420"/>
              </a:cxn>
              <a:cxn ang="0">
                <a:pos x="223" y="399"/>
              </a:cxn>
              <a:cxn ang="0">
                <a:pos x="255" y="421"/>
              </a:cxn>
              <a:cxn ang="0">
                <a:pos x="281" y="414"/>
              </a:cxn>
              <a:cxn ang="0">
                <a:pos x="298" y="379"/>
              </a:cxn>
              <a:cxn ang="0">
                <a:pos x="323" y="389"/>
              </a:cxn>
              <a:cxn ang="0">
                <a:pos x="350" y="377"/>
              </a:cxn>
              <a:cxn ang="0">
                <a:pos x="367" y="352"/>
              </a:cxn>
              <a:cxn ang="0">
                <a:pos x="361" y="325"/>
              </a:cxn>
              <a:cxn ang="0">
                <a:pos x="399" y="315"/>
              </a:cxn>
              <a:cxn ang="0">
                <a:pos x="410" y="290"/>
              </a:cxn>
              <a:cxn ang="0">
                <a:pos x="394" y="255"/>
              </a:cxn>
              <a:cxn ang="0">
                <a:pos x="418" y="242"/>
              </a:cxn>
              <a:cxn ang="0">
                <a:pos x="63" y="213"/>
              </a:cxn>
            </a:cxnLst>
            <a:rect l="0" t="0" r="r" b="b"/>
            <a:pathLst>
              <a:path w="427" h="427">
                <a:moveTo>
                  <a:pt x="420" y="221"/>
                </a:moveTo>
                <a:cubicBezTo>
                  <a:pt x="422" y="220"/>
                  <a:pt x="424" y="219"/>
                  <a:pt x="425" y="218"/>
                </a:cubicBezTo>
                <a:cubicBezTo>
                  <a:pt x="426" y="217"/>
                  <a:pt x="427" y="215"/>
                  <a:pt x="427" y="213"/>
                </a:cubicBezTo>
                <a:cubicBezTo>
                  <a:pt x="427" y="211"/>
                  <a:pt x="426" y="210"/>
                  <a:pt x="425" y="208"/>
                </a:cubicBezTo>
                <a:cubicBezTo>
                  <a:pt x="424" y="207"/>
                  <a:pt x="422" y="206"/>
                  <a:pt x="420" y="206"/>
                </a:cubicBezTo>
                <a:cubicBezTo>
                  <a:pt x="418" y="206"/>
                  <a:pt x="408" y="205"/>
                  <a:pt x="399" y="204"/>
                </a:cubicBezTo>
                <a:cubicBezTo>
                  <a:pt x="398" y="199"/>
                  <a:pt x="398" y="195"/>
                  <a:pt x="397" y="190"/>
                </a:cubicBezTo>
                <a:cubicBezTo>
                  <a:pt x="406" y="188"/>
                  <a:pt x="416" y="185"/>
                  <a:pt x="418" y="184"/>
                </a:cubicBezTo>
                <a:cubicBezTo>
                  <a:pt x="420" y="184"/>
                  <a:pt x="422" y="183"/>
                  <a:pt x="422" y="181"/>
                </a:cubicBezTo>
                <a:cubicBezTo>
                  <a:pt x="423" y="180"/>
                  <a:pt x="424" y="178"/>
                  <a:pt x="423" y="176"/>
                </a:cubicBezTo>
                <a:cubicBezTo>
                  <a:pt x="423" y="174"/>
                  <a:pt x="422" y="173"/>
                  <a:pt x="421" y="172"/>
                </a:cubicBezTo>
                <a:cubicBezTo>
                  <a:pt x="419" y="170"/>
                  <a:pt x="418" y="170"/>
                  <a:pt x="416" y="170"/>
                </a:cubicBezTo>
                <a:cubicBezTo>
                  <a:pt x="414" y="170"/>
                  <a:pt x="403" y="171"/>
                  <a:pt x="394" y="172"/>
                </a:cubicBezTo>
                <a:cubicBezTo>
                  <a:pt x="393" y="167"/>
                  <a:pt x="392" y="163"/>
                  <a:pt x="391" y="159"/>
                </a:cubicBezTo>
                <a:cubicBezTo>
                  <a:pt x="399" y="155"/>
                  <a:pt x="408" y="150"/>
                  <a:pt x="410" y="149"/>
                </a:cubicBezTo>
                <a:cubicBezTo>
                  <a:pt x="412" y="148"/>
                  <a:pt x="413" y="147"/>
                  <a:pt x="414" y="145"/>
                </a:cubicBezTo>
                <a:cubicBezTo>
                  <a:pt x="414" y="144"/>
                  <a:pt x="414" y="142"/>
                  <a:pt x="414" y="140"/>
                </a:cubicBezTo>
                <a:cubicBezTo>
                  <a:pt x="413" y="138"/>
                  <a:pt x="412" y="137"/>
                  <a:pt x="410" y="136"/>
                </a:cubicBezTo>
                <a:cubicBezTo>
                  <a:pt x="409" y="135"/>
                  <a:pt x="407" y="135"/>
                  <a:pt x="405" y="135"/>
                </a:cubicBezTo>
                <a:cubicBezTo>
                  <a:pt x="403" y="136"/>
                  <a:pt x="393" y="138"/>
                  <a:pt x="384" y="141"/>
                </a:cubicBezTo>
                <a:cubicBezTo>
                  <a:pt x="382" y="137"/>
                  <a:pt x="380" y="133"/>
                  <a:pt x="378" y="129"/>
                </a:cubicBezTo>
                <a:cubicBezTo>
                  <a:pt x="386" y="123"/>
                  <a:pt x="394" y="117"/>
                  <a:pt x="396" y="116"/>
                </a:cubicBezTo>
                <a:cubicBezTo>
                  <a:pt x="398" y="115"/>
                  <a:pt x="399" y="113"/>
                  <a:pt x="399" y="112"/>
                </a:cubicBezTo>
                <a:cubicBezTo>
                  <a:pt x="399" y="110"/>
                  <a:pt x="399" y="108"/>
                  <a:pt x="398" y="106"/>
                </a:cubicBezTo>
                <a:cubicBezTo>
                  <a:pt x="397" y="105"/>
                  <a:pt x="396" y="104"/>
                  <a:pt x="394" y="103"/>
                </a:cubicBezTo>
                <a:cubicBezTo>
                  <a:pt x="392" y="102"/>
                  <a:pt x="390" y="102"/>
                  <a:pt x="389" y="103"/>
                </a:cubicBezTo>
                <a:cubicBezTo>
                  <a:pt x="387" y="104"/>
                  <a:pt x="377" y="108"/>
                  <a:pt x="369" y="112"/>
                </a:cubicBezTo>
                <a:cubicBezTo>
                  <a:pt x="367" y="108"/>
                  <a:pt x="364" y="105"/>
                  <a:pt x="361" y="101"/>
                </a:cubicBezTo>
                <a:cubicBezTo>
                  <a:pt x="368" y="94"/>
                  <a:pt x="375" y="87"/>
                  <a:pt x="377" y="86"/>
                </a:cubicBezTo>
                <a:cubicBezTo>
                  <a:pt x="378" y="84"/>
                  <a:pt x="378" y="83"/>
                  <a:pt x="378" y="81"/>
                </a:cubicBezTo>
                <a:cubicBezTo>
                  <a:pt x="378" y="79"/>
                  <a:pt x="378" y="77"/>
                  <a:pt x="377" y="76"/>
                </a:cubicBezTo>
                <a:cubicBezTo>
                  <a:pt x="375" y="74"/>
                  <a:pt x="374" y="74"/>
                  <a:pt x="372" y="73"/>
                </a:cubicBezTo>
                <a:cubicBezTo>
                  <a:pt x="370" y="73"/>
                  <a:pt x="369" y="73"/>
                  <a:pt x="367" y="74"/>
                </a:cubicBezTo>
                <a:cubicBezTo>
                  <a:pt x="365" y="75"/>
                  <a:pt x="357" y="81"/>
                  <a:pt x="349" y="87"/>
                </a:cubicBezTo>
                <a:cubicBezTo>
                  <a:pt x="346" y="83"/>
                  <a:pt x="343" y="80"/>
                  <a:pt x="340" y="77"/>
                </a:cubicBezTo>
                <a:cubicBezTo>
                  <a:pt x="345" y="69"/>
                  <a:pt x="351" y="61"/>
                  <a:pt x="352" y="59"/>
                </a:cubicBezTo>
                <a:cubicBezTo>
                  <a:pt x="353" y="58"/>
                  <a:pt x="353" y="56"/>
                  <a:pt x="353" y="54"/>
                </a:cubicBezTo>
                <a:cubicBezTo>
                  <a:pt x="353" y="52"/>
                  <a:pt x="352" y="51"/>
                  <a:pt x="350" y="50"/>
                </a:cubicBezTo>
                <a:cubicBezTo>
                  <a:pt x="349" y="48"/>
                  <a:pt x="347" y="48"/>
                  <a:pt x="345" y="48"/>
                </a:cubicBezTo>
                <a:cubicBezTo>
                  <a:pt x="344" y="48"/>
                  <a:pt x="342" y="48"/>
                  <a:pt x="341" y="50"/>
                </a:cubicBezTo>
                <a:cubicBezTo>
                  <a:pt x="339" y="51"/>
                  <a:pt x="332" y="58"/>
                  <a:pt x="325" y="65"/>
                </a:cubicBezTo>
                <a:cubicBezTo>
                  <a:pt x="322" y="62"/>
                  <a:pt x="318" y="60"/>
                  <a:pt x="314" y="57"/>
                </a:cubicBezTo>
                <a:cubicBezTo>
                  <a:pt x="318" y="49"/>
                  <a:pt x="322" y="39"/>
                  <a:pt x="323" y="37"/>
                </a:cubicBezTo>
                <a:cubicBezTo>
                  <a:pt x="324" y="36"/>
                  <a:pt x="324" y="34"/>
                  <a:pt x="323" y="32"/>
                </a:cubicBezTo>
                <a:cubicBezTo>
                  <a:pt x="323" y="31"/>
                  <a:pt x="322" y="29"/>
                  <a:pt x="320" y="28"/>
                </a:cubicBezTo>
                <a:cubicBezTo>
                  <a:pt x="318" y="27"/>
                  <a:pt x="317" y="27"/>
                  <a:pt x="315" y="27"/>
                </a:cubicBezTo>
                <a:cubicBezTo>
                  <a:pt x="313" y="28"/>
                  <a:pt x="311" y="28"/>
                  <a:pt x="310" y="30"/>
                </a:cubicBezTo>
                <a:cubicBezTo>
                  <a:pt x="309" y="32"/>
                  <a:pt x="303" y="40"/>
                  <a:pt x="298" y="48"/>
                </a:cubicBezTo>
                <a:cubicBezTo>
                  <a:pt x="294" y="46"/>
                  <a:pt x="290" y="44"/>
                  <a:pt x="286" y="42"/>
                </a:cubicBezTo>
                <a:cubicBezTo>
                  <a:pt x="288" y="33"/>
                  <a:pt x="290" y="23"/>
                  <a:pt x="291" y="21"/>
                </a:cubicBezTo>
                <a:cubicBezTo>
                  <a:pt x="291" y="19"/>
                  <a:pt x="291" y="17"/>
                  <a:pt x="290" y="16"/>
                </a:cubicBezTo>
                <a:cubicBezTo>
                  <a:pt x="289" y="14"/>
                  <a:pt x="288" y="13"/>
                  <a:pt x="286" y="12"/>
                </a:cubicBezTo>
                <a:cubicBezTo>
                  <a:pt x="284" y="12"/>
                  <a:pt x="283" y="12"/>
                  <a:pt x="281" y="12"/>
                </a:cubicBezTo>
                <a:cubicBezTo>
                  <a:pt x="279" y="13"/>
                  <a:pt x="278" y="14"/>
                  <a:pt x="277" y="16"/>
                </a:cubicBezTo>
                <a:cubicBezTo>
                  <a:pt x="276" y="18"/>
                  <a:pt x="272" y="27"/>
                  <a:pt x="268" y="36"/>
                </a:cubicBezTo>
                <a:cubicBezTo>
                  <a:pt x="264" y="34"/>
                  <a:pt x="259" y="33"/>
                  <a:pt x="255" y="32"/>
                </a:cubicBezTo>
                <a:cubicBezTo>
                  <a:pt x="255" y="23"/>
                  <a:pt x="256" y="12"/>
                  <a:pt x="256" y="10"/>
                </a:cubicBezTo>
                <a:cubicBezTo>
                  <a:pt x="257" y="8"/>
                  <a:pt x="256" y="7"/>
                  <a:pt x="255" y="5"/>
                </a:cubicBezTo>
                <a:cubicBezTo>
                  <a:pt x="254" y="4"/>
                  <a:pt x="252" y="3"/>
                  <a:pt x="250" y="3"/>
                </a:cubicBezTo>
                <a:cubicBezTo>
                  <a:pt x="248" y="2"/>
                  <a:pt x="247" y="3"/>
                  <a:pt x="245" y="4"/>
                </a:cubicBezTo>
                <a:cubicBezTo>
                  <a:pt x="244" y="5"/>
                  <a:pt x="242" y="6"/>
                  <a:pt x="242" y="8"/>
                </a:cubicBezTo>
                <a:cubicBezTo>
                  <a:pt x="241" y="10"/>
                  <a:pt x="239" y="20"/>
                  <a:pt x="236" y="29"/>
                </a:cubicBezTo>
                <a:cubicBezTo>
                  <a:pt x="232" y="28"/>
                  <a:pt x="227" y="28"/>
                  <a:pt x="223" y="28"/>
                </a:cubicBezTo>
                <a:cubicBezTo>
                  <a:pt x="222" y="18"/>
                  <a:pt x="221" y="8"/>
                  <a:pt x="221" y="6"/>
                </a:cubicBezTo>
                <a:cubicBezTo>
                  <a:pt x="220" y="4"/>
                  <a:pt x="220" y="2"/>
                  <a:pt x="218" y="1"/>
                </a:cubicBezTo>
                <a:cubicBezTo>
                  <a:pt x="217" y="0"/>
                  <a:pt x="215" y="0"/>
                  <a:pt x="213" y="0"/>
                </a:cubicBezTo>
                <a:cubicBezTo>
                  <a:pt x="211" y="0"/>
                  <a:pt x="210" y="0"/>
                  <a:pt x="208" y="1"/>
                </a:cubicBezTo>
                <a:cubicBezTo>
                  <a:pt x="207" y="2"/>
                  <a:pt x="206" y="4"/>
                  <a:pt x="206" y="6"/>
                </a:cubicBezTo>
                <a:cubicBezTo>
                  <a:pt x="206" y="8"/>
                  <a:pt x="205" y="18"/>
                  <a:pt x="204" y="28"/>
                </a:cubicBezTo>
                <a:cubicBezTo>
                  <a:pt x="199" y="28"/>
                  <a:pt x="195" y="28"/>
                  <a:pt x="190" y="29"/>
                </a:cubicBezTo>
                <a:cubicBezTo>
                  <a:pt x="188" y="20"/>
                  <a:pt x="185" y="10"/>
                  <a:pt x="185" y="8"/>
                </a:cubicBezTo>
                <a:cubicBezTo>
                  <a:pt x="184" y="6"/>
                  <a:pt x="183" y="5"/>
                  <a:pt x="181" y="4"/>
                </a:cubicBezTo>
                <a:cubicBezTo>
                  <a:pt x="180" y="3"/>
                  <a:pt x="178" y="2"/>
                  <a:pt x="176" y="3"/>
                </a:cubicBezTo>
                <a:cubicBezTo>
                  <a:pt x="174" y="3"/>
                  <a:pt x="173" y="4"/>
                  <a:pt x="172" y="5"/>
                </a:cubicBezTo>
                <a:cubicBezTo>
                  <a:pt x="171" y="7"/>
                  <a:pt x="170" y="8"/>
                  <a:pt x="170" y="10"/>
                </a:cubicBezTo>
                <a:cubicBezTo>
                  <a:pt x="170" y="12"/>
                  <a:pt x="171" y="23"/>
                  <a:pt x="172" y="32"/>
                </a:cubicBezTo>
                <a:cubicBezTo>
                  <a:pt x="167" y="33"/>
                  <a:pt x="163" y="34"/>
                  <a:pt x="159" y="36"/>
                </a:cubicBezTo>
                <a:cubicBezTo>
                  <a:pt x="155" y="27"/>
                  <a:pt x="150" y="18"/>
                  <a:pt x="149" y="16"/>
                </a:cubicBezTo>
                <a:cubicBezTo>
                  <a:pt x="149" y="14"/>
                  <a:pt x="147" y="13"/>
                  <a:pt x="146" y="12"/>
                </a:cubicBezTo>
                <a:cubicBezTo>
                  <a:pt x="144" y="12"/>
                  <a:pt x="142" y="12"/>
                  <a:pt x="140" y="12"/>
                </a:cubicBezTo>
                <a:cubicBezTo>
                  <a:pt x="139" y="13"/>
                  <a:pt x="137" y="14"/>
                  <a:pt x="136" y="16"/>
                </a:cubicBezTo>
                <a:cubicBezTo>
                  <a:pt x="135" y="17"/>
                  <a:pt x="135" y="19"/>
                  <a:pt x="136" y="21"/>
                </a:cubicBezTo>
                <a:cubicBezTo>
                  <a:pt x="136" y="23"/>
                  <a:pt x="139" y="33"/>
                  <a:pt x="141" y="42"/>
                </a:cubicBezTo>
                <a:cubicBezTo>
                  <a:pt x="137" y="44"/>
                  <a:pt x="133" y="46"/>
                  <a:pt x="129" y="48"/>
                </a:cubicBezTo>
                <a:cubicBezTo>
                  <a:pt x="123" y="40"/>
                  <a:pt x="117" y="32"/>
                  <a:pt x="116" y="30"/>
                </a:cubicBezTo>
                <a:cubicBezTo>
                  <a:pt x="115" y="28"/>
                  <a:pt x="113" y="28"/>
                  <a:pt x="112" y="27"/>
                </a:cubicBezTo>
                <a:cubicBezTo>
                  <a:pt x="110" y="27"/>
                  <a:pt x="108" y="27"/>
                  <a:pt x="107" y="28"/>
                </a:cubicBezTo>
                <a:cubicBezTo>
                  <a:pt x="105" y="29"/>
                  <a:pt x="104" y="31"/>
                  <a:pt x="103" y="32"/>
                </a:cubicBezTo>
                <a:cubicBezTo>
                  <a:pt x="103" y="34"/>
                  <a:pt x="103" y="36"/>
                  <a:pt x="103" y="37"/>
                </a:cubicBezTo>
                <a:cubicBezTo>
                  <a:pt x="104" y="39"/>
                  <a:pt x="109" y="49"/>
                  <a:pt x="112" y="57"/>
                </a:cubicBezTo>
                <a:cubicBezTo>
                  <a:pt x="109" y="60"/>
                  <a:pt x="105" y="62"/>
                  <a:pt x="101" y="65"/>
                </a:cubicBezTo>
                <a:cubicBezTo>
                  <a:pt x="95" y="58"/>
                  <a:pt x="87" y="51"/>
                  <a:pt x="86" y="50"/>
                </a:cubicBezTo>
                <a:cubicBezTo>
                  <a:pt x="85" y="48"/>
                  <a:pt x="83" y="48"/>
                  <a:pt x="81" y="48"/>
                </a:cubicBezTo>
                <a:cubicBezTo>
                  <a:pt x="79" y="48"/>
                  <a:pt x="78" y="48"/>
                  <a:pt x="76" y="50"/>
                </a:cubicBezTo>
                <a:cubicBezTo>
                  <a:pt x="75" y="51"/>
                  <a:pt x="74" y="52"/>
                  <a:pt x="74" y="54"/>
                </a:cubicBezTo>
                <a:cubicBezTo>
                  <a:pt x="73" y="56"/>
                  <a:pt x="74" y="58"/>
                  <a:pt x="75" y="59"/>
                </a:cubicBezTo>
                <a:cubicBezTo>
                  <a:pt x="76" y="61"/>
                  <a:pt x="82" y="69"/>
                  <a:pt x="87" y="77"/>
                </a:cubicBezTo>
                <a:cubicBezTo>
                  <a:pt x="84" y="80"/>
                  <a:pt x="81" y="83"/>
                  <a:pt x="77" y="87"/>
                </a:cubicBezTo>
                <a:cubicBezTo>
                  <a:pt x="70" y="81"/>
                  <a:pt x="61" y="75"/>
                  <a:pt x="60" y="74"/>
                </a:cubicBezTo>
                <a:cubicBezTo>
                  <a:pt x="58" y="73"/>
                  <a:pt x="56" y="73"/>
                  <a:pt x="54" y="73"/>
                </a:cubicBezTo>
                <a:cubicBezTo>
                  <a:pt x="53" y="74"/>
                  <a:pt x="51" y="74"/>
                  <a:pt x="50" y="76"/>
                </a:cubicBezTo>
                <a:cubicBezTo>
                  <a:pt x="49" y="77"/>
                  <a:pt x="48" y="79"/>
                  <a:pt x="48" y="81"/>
                </a:cubicBezTo>
                <a:cubicBezTo>
                  <a:pt x="48" y="83"/>
                  <a:pt x="49" y="84"/>
                  <a:pt x="50" y="86"/>
                </a:cubicBezTo>
                <a:cubicBezTo>
                  <a:pt x="51" y="87"/>
                  <a:pt x="59" y="94"/>
                  <a:pt x="65" y="101"/>
                </a:cubicBezTo>
                <a:cubicBezTo>
                  <a:pt x="63" y="105"/>
                  <a:pt x="60" y="108"/>
                  <a:pt x="58" y="112"/>
                </a:cubicBezTo>
                <a:cubicBezTo>
                  <a:pt x="49" y="108"/>
                  <a:pt x="40" y="104"/>
                  <a:pt x="38" y="103"/>
                </a:cubicBezTo>
                <a:cubicBezTo>
                  <a:pt x="36" y="102"/>
                  <a:pt x="34" y="102"/>
                  <a:pt x="33" y="103"/>
                </a:cubicBezTo>
                <a:cubicBezTo>
                  <a:pt x="31" y="104"/>
                  <a:pt x="29" y="105"/>
                  <a:pt x="29" y="106"/>
                </a:cubicBezTo>
                <a:cubicBezTo>
                  <a:pt x="28" y="108"/>
                  <a:pt x="27" y="110"/>
                  <a:pt x="28" y="112"/>
                </a:cubicBezTo>
                <a:cubicBezTo>
                  <a:pt x="28" y="113"/>
                  <a:pt x="29" y="115"/>
                  <a:pt x="30" y="116"/>
                </a:cubicBezTo>
                <a:cubicBezTo>
                  <a:pt x="32" y="117"/>
                  <a:pt x="41" y="123"/>
                  <a:pt x="48" y="129"/>
                </a:cubicBezTo>
                <a:cubicBezTo>
                  <a:pt x="46" y="133"/>
                  <a:pt x="44" y="137"/>
                  <a:pt x="42" y="141"/>
                </a:cubicBezTo>
                <a:cubicBezTo>
                  <a:pt x="33" y="138"/>
                  <a:pt x="23" y="136"/>
                  <a:pt x="21" y="135"/>
                </a:cubicBezTo>
                <a:cubicBezTo>
                  <a:pt x="20" y="135"/>
                  <a:pt x="18" y="135"/>
                  <a:pt x="16" y="136"/>
                </a:cubicBezTo>
                <a:cubicBezTo>
                  <a:pt x="15" y="137"/>
                  <a:pt x="13" y="138"/>
                  <a:pt x="13" y="140"/>
                </a:cubicBezTo>
                <a:cubicBezTo>
                  <a:pt x="12" y="142"/>
                  <a:pt x="12" y="144"/>
                  <a:pt x="13" y="145"/>
                </a:cubicBezTo>
                <a:cubicBezTo>
                  <a:pt x="13" y="147"/>
                  <a:pt x="15" y="148"/>
                  <a:pt x="16" y="149"/>
                </a:cubicBezTo>
                <a:cubicBezTo>
                  <a:pt x="18" y="150"/>
                  <a:pt x="28" y="155"/>
                  <a:pt x="36" y="159"/>
                </a:cubicBezTo>
                <a:cubicBezTo>
                  <a:pt x="35" y="163"/>
                  <a:pt x="33" y="167"/>
                  <a:pt x="32" y="172"/>
                </a:cubicBezTo>
                <a:cubicBezTo>
                  <a:pt x="23" y="171"/>
                  <a:pt x="13" y="170"/>
                  <a:pt x="11" y="170"/>
                </a:cubicBezTo>
                <a:cubicBezTo>
                  <a:pt x="9" y="170"/>
                  <a:pt x="7" y="170"/>
                  <a:pt x="6" y="172"/>
                </a:cubicBezTo>
                <a:cubicBezTo>
                  <a:pt x="4" y="173"/>
                  <a:pt x="4" y="174"/>
                  <a:pt x="3" y="176"/>
                </a:cubicBezTo>
                <a:cubicBezTo>
                  <a:pt x="3" y="178"/>
                  <a:pt x="3" y="180"/>
                  <a:pt x="4" y="181"/>
                </a:cubicBezTo>
                <a:cubicBezTo>
                  <a:pt x="5" y="183"/>
                  <a:pt x="6" y="184"/>
                  <a:pt x="8" y="184"/>
                </a:cubicBezTo>
                <a:cubicBezTo>
                  <a:pt x="10" y="185"/>
                  <a:pt x="20" y="188"/>
                  <a:pt x="29" y="190"/>
                </a:cubicBezTo>
                <a:cubicBezTo>
                  <a:pt x="29" y="195"/>
                  <a:pt x="28" y="199"/>
                  <a:pt x="28" y="204"/>
                </a:cubicBezTo>
                <a:cubicBezTo>
                  <a:pt x="19" y="205"/>
                  <a:pt x="8" y="206"/>
                  <a:pt x="6" y="206"/>
                </a:cubicBezTo>
                <a:cubicBezTo>
                  <a:pt x="5" y="206"/>
                  <a:pt x="3" y="207"/>
                  <a:pt x="2" y="208"/>
                </a:cubicBezTo>
                <a:cubicBezTo>
                  <a:pt x="1" y="210"/>
                  <a:pt x="0" y="211"/>
                  <a:pt x="0" y="213"/>
                </a:cubicBezTo>
                <a:cubicBezTo>
                  <a:pt x="0" y="215"/>
                  <a:pt x="1" y="217"/>
                  <a:pt x="2" y="218"/>
                </a:cubicBezTo>
                <a:cubicBezTo>
                  <a:pt x="3" y="219"/>
                  <a:pt x="5" y="220"/>
                  <a:pt x="6" y="221"/>
                </a:cubicBezTo>
                <a:cubicBezTo>
                  <a:pt x="8" y="221"/>
                  <a:pt x="19" y="222"/>
                  <a:pt x="28" y="223"/>
                </a:cubicBezTo>
                <a:cubicBezTo>
                  <a:pt x="28" y="227"/>
                  <a:pt x="29" y="232"/>
                  <a:pt x="29" y="236"/>
                </a:cubicBezTo>
                <a:cubicBezTo>
                  <a:pt x="20" y="239"/>
                  <a:pt x="10" y="241"/>
                  <a:pt x="8" y="242"/>
                </a:cubicBezTo>
                <a:cubicBezTo>
                  <a:pt x="6" y="242"/>
                  <a:pt x="5" y="244"/>
                  <a:pt x="4" y="245"/>
                </a:cubicBezTo>
                <a:cubicBezTo>
                  <a:pt x="3" y="247"/>
                  <a:pt x="3" y="248"/>
                  <a:pt x="3" y="250"/>
                </a:cubicBezTo>
                <a:cubicBezTo>
                  <a:pt x="4" y="252"/>
                  <a:pt x="4" y="254"/>
                  <a:pt x="6" y="255"/>
                </a:cubicBezTo>
                <a:cubicBezTo>
                  <a:pt x="7" y="256"/>
                  <a:pt x="9" y="257"/>
                  <a:pt x="11" y="256"/>
                </a:cubicBezTo>
                <a:cubicBezTo>
                  <a:pt x="13" y="256"/>
                  <a:pt x="23" y="255"/>
                  <a:pt x="32" y="255"/>
                </a:cubicBezTo>
                <a:cubicBezTo>
                  <a:pt x="33" y="259"/>
                  <a:pt x="35" y="264"/>
                  <a:pt x="36" y="268"/>
                </a:cubicBezTo>
                <a:cubicBezTo>
                  <a:pt x="28" y="272"/>
                  <a:pt x="18" y="276"/>
                  <a:pt x="16" y="277"/>
                </a:cubicBezTo>
                <a:cubicBezTo>
                  <a:pt x="15" y="278"/>
                  <a:pt x="13" y="279"/>
                  <a:pt x="13" y="281"/>
                </a:cubicBezTo>
                <a:cubicBezTo>
                  <a:pt x="12" y="283"/>
                  <a:pt x="12" y="285"/>
                  <a:pt x="13" y="286"/>
                </a:cubicBezTo>
                <a:cubicBezTo>
                  <a:pt x="13" y="288"/>
                  <a:pt x="15" y="289"/>
                  <a:pt x="16" y="290"/>
                </a:cubicBezTo>
                <a:cubicBezTo>
                  <a:pt x="18" y="291"/>
                  <a:pt x="20" y="292"/>
                  <a:pt x="21" y="291"/>
                </a:cubicBezTo>
                <a:cubicBezTo>
                  <a:pt x="23" y="290"/>
                  <a:pt x="33" y="288"/>
                  <a:pt x="42" y="286"/>
                </a:cubicBezTo>
                <a:cubicBezTo>
                  <a:pt x="44" y="290"/>
                  <a:pt x="46" y="294"/>
                  <a:pt x="48" y="298"/>
                </a:cubicBezTo>
                <a:cubicBezTo>
                  <a:pt x="41" y="303"/>
                  <a:pt x="32" y="309"/>
                  <a:pt x="30" y="310"/>
                </a:cubicBezTo>
                <a:cubicBezTo>
                  <a:pt x="29" y="312"/>
                  <a:pt x="28" y="313"/>
                  <a:pt x="28" y="315"/>
                </a:cubicBezTo>
                <a:cubicBezTo>
                  <a:pt x="27" y="317"/>
                  <a:pt x="28" y="318"/>
                  <a:pt x="29" y="320"/>
                </a:cubicBezTo>
                <a:cubicBezTo>
                  <a:pt x="29" y="322"/>
                  <a:pt x="31" y="323"/>
                  <a:pt x="33" y="323"/>
                </a:cubicBezTo>
                <a:cubicBezTo>
                  <a:pt x="34" y="324"/>
                  <a:pt x="36" y="324"/>
                  <a:pt x="38" y="323"/>
                </a:cubicBezTo>
                <a:cubicBezTo>
                  <a:pt x="40" y="322"/>
                  <a:pt x="49" y="318"/>
                  <a:pt x="58" y="314"/>
                </a:cubicBezTo>
                <a:cubicBezTo>
                  <a:pt x="60" y="318"/>
                  <a:pt x="63" y="322"/>
                  <a:pt x="65" y="325"/>
                </a:cubicBezTo>
                <a:cubicBezTo>
                  <a:pt x="59" y="332"/>
                  <a:pt x="51" y="339"/>
                  <a:pt x="50" y="341"/>
                </a:cubicBezTo>
                <a:cubicBezTo>
                  <a:pt x="49" y="342"/>
                  <a:pt x="48" y="344"/>
                  <a:pt x="48" y="346"/>
                </a:cubicBezTo>
                <a:cubicBezTo>
                  <a:pt x="48" y="347"/>
                  <a:pt x="49" y="349"/>
                  <a:pt x="50" y="351"/>
                </a:cubicBezTo>
                <a:cubicBezTo>
                  <a:pt x="51" y="352"/>
                  <a:pt x="53" y="353"/>
                  <a:pt x="54" y="353"/>
                </a:cubicBezTo>
                <a:cubicBezTo>
                  <a:pt x="56" y="353"/>
                  <a:pt x="58" y="353"/>
                  <a:pt x="60" y="352"/>
                </a:cubicBezTo>
                <a:cubicBezTo>
                  <a:pt x="61" y="351"/>
                  <a:pt x="70" y="345"/>
                  <a:pt x="77" y="340"/>
                </a:cubicBezTo>
                <a:cubicBezTo>
                  <a:pt x="81" y="343"/>
                  <a:pt x="84" y="346"/>
                  <a:pt x="87" y="349"/>
                </a:cubicBezTo>
                <a:cubicBezTo>
                  <a:pt x="82" y="357"/>
                  <a:pt x="76" y="366"/>
                  <a:pt x="75" y="367"/>
                </a:cubicBezTo>
                <a:cubicBezTo>
                  <a:pt x="74" y="369"/>
                  <a:pt x="73" y="371"/>
                  <a:pt x="74" y="372"/>
                </a:cubicBezTo>
                <a:cubicBezTo>
                  <a:pt x="74" y="374"/>
                  <a:pt x="75" y="376"/>
                  <a:pt x="76" y="377"/>
                </a:cubicBezTo>
                <a:cubicBezTo>
                  <a:pt x="78" y="378"/>
                  <a:pt x="79" y="379"/>
                  <a:pt x="81" y="379"/>
                </a:cubicBezTo>
                <a:cubicBezTo>
                  <a:pt x="83" y="379"/>
                  <a:pt x="85" y="378"/>
                  <a:pt x="86" y="377"/>
                </a:cubicBezTo>
                <a:cubicBezTo>
                  <a:pt x="87" y="375"/>
                  <a:pt x="95" y="368"/>
                  <a:pt x="101" y="361"/>
                </a:cubicBezTo>
                <a:cubicBezTo>
                  <a:pt x="105" y="364"/>
                  <a:pt x="109" y="367"/>
                  <a:pt x="112" y="369"/>
                </a:cubicBezTo>
                <a:cubicBezTo>
                  <a:pt x="109" y="378"/>
                  <a:pt x="104" y="387"/>
                  <a:pt x="103" y="389"/>
                </a:cubicBezTo>
                <a:cubicBezTo>
                  <a:pt x="103" y="391"/>
                  <a:pt x="103" y="393"/>
                  <a:pt x="103" y="394"/>
                </a:cubicBezTo>
                <a:cubicBezTo>
                  <a:pt x="104" y="396"/>
                  <a:pt x="105" y="397"/>
                  <a:pt x="107" y="398"/>
                </a:cubicBezTo>
                <a:cubicBezTo>
                  <a:pt x="108" y="399"/>
                  <a:pt x="110" y="399"/>
                  <a:pt x="112" y="399"/>
                </a:cubicBezTo>
                <a:cubicBezTo>
                  <a:pt x="113" y="399"/>
                  <a:pt x="115" y="398"/>
                  <a:pt x="116" y="396"/>
                </a:cubicBezTo>
                <a:cubicBezTo>
                  <a:pt x="117" y="395"/>
                  <a:pt x="123" y="386"/>
                  <a:pt x="129" y="379"/>
                </a:cubicBezTo>
                <a:cubicBezTo>
                  <a:pt x="133" y="381"/>
                  <a:pt x="137" y="383"/>
                  <a:pt x="141" y="384"/>
                </a:cubicBezTo>
                <a:cubicBezTo>
                  <a:pt x="139" y="393"/>
                  <a:pt x="136" y="403"/>
                  <a:pt x="136" y="405"/>
                </a:cubicBezTo>
                <a:cubicBezTo>
                  <a:pt x="135" y="407"/>
                  <a:pt x="135" y="409"/>
                  <a:pt x="136" y="411"/>
                </a:cubicBezTo>
                <a:cubicBezTo>
                  <a:pt x="137" y="412"/>
                  <a:pt x="139" y="413"/>
                  <a:pt x="140" y="414"/>
                </a:cubicBezTo>
                <a:cubicBezTo>
                  <a:pt x="142" y="415"/>
                  <a:pt x="144" y="415"/>
                  <a:pt x="146" y="414"/>
                </a:cubicBezTo>
                <a:cubicBezTo>
                  <a:pt x="147" y="413"/>
                  <a:pt x="149" y="412"/>
                  <a:pt x="149" y="411"/>
                </a:cubicBezTo>
                <a:cubicBezTo>
                  <a:pt x="150" y="409"/>
                  <a:pt x="155" y="399"/>
                  <a:pt x="159" y="391"/>
                </a:cubicBezTo>
                <a:cubicBezTo>
                  <a:pt x="163" y="392"/>
                  <a:pt x="167" y="393"/>
                  <a:pt x="172" y="394"/>
                </a:cubicBezTo>
                <a:cubicBezTo>
                  <a:pt x="171" y="404"/>
                  <a:pt x="170" y="414"/>
                  <a:pt x="170" y="416"/>
                </a:cubicBezTo>
                <a:cubicBezTo>
                  <a:pt x="170" y="418"/>
                  <a:pt x="171" y="420"/>
                  <a:pt x="172" y="421"/>
                </a:cubicBezTo>
                <a:cubicBezTo>
                  <a:pt x="173" y="422"/>
                  <a:pt x="174" y="423"/>
                  <a:pt x="176" y="424"/>
                </a:cubicBezTo>
                <a:cubicBezTo>
                  <a:pt x="178" y="424"/>
                  <a:pt x="180" y="424"/>
                  <a:pt x="181" y="423"/>
                </a:cubicBezTo>
                <a:cubicBezTo>
                  <a:pt x="183" y="422"/>
                  <a:pt x="184" y="420"/>
                  <a:pt x="185" y="419"/>
                </a:cubicBezTo>
                <a:cubicBezTo>
                  <a:pt x="185" y="417"/>
                  <a:pt x="188" y="407"/>
                  <a:pt x="190" y="398"/>
                </a:cubicBezTo>
                <a:cubicBezTo>
                  <a:pt x="195" y="398"/>
                  <a:pt x="199" y="399"/>
                  <a:pt x="204" y="399"/>
                </a:cubicBezTo>
                <a:cubicBezTo>
                  <a:pt x="205" y="408"/>
                  <a:pt x="206" y="418"/>
                  <a:pt x="206" y="420"/>
                </a:cubicBezTo>
                <a:cubicBezTo>
                  <a:pt x="206" y="422"/>
                  <a:pt x="207" y="424"/>
                  <a:pt x="208" y="425"/>
                </a:cubicBezTo>
                <a:cubicBezTo>
                  <a:pt x="210" y="426"/>
                  <a:pt x="211" y="427"/>
                  <a:pt x="213" y="427"/>
                </a:cubicBezTo>
                <a:cubicBezTo>
                  <a:pt x="215" y="427"/>
                  <a:pt x="217" y="426"/>
                  <a:pt x="218" y="425"/>
                </a:cubicBezTo>
                <a:cubicBezTo>
                  <a:pt x="220" y="424"/>
                  <a:pt x="220" y="422"/>
                  <a:pt x="221" y="420"/>
                </a:cubicBezTo>
                <a:cubicBezTo>
                  <a:pt x="221" y="418"/>
                  <a:pt x="222" y="408"/>
                  <a:pt x="223" y="399"/>
                </a:cubicBezTo>
                <a:cubicBezTo>
                  <a:pt x="227" y="399"/>
                  <a:pt x="232" y="398"/>
                  <a:pt x="236" y="398"/>
                </a:cubicBezTo>
                <a:cubicBezTo>
                  <a:pt x="239" y="407"/>
                  <a:pt x="241" y="417"/>
                  <a:pt x="242" y="419"/>
                </a:cubicBezTo>
                <a:cubicBezTo>
                  <a:pt x="242" y="420"/>
                  <a:pt x="244" y="422"/>
                  <a:pt x="245" y="423"/>
                </a:cubicBezTo>
                <a:cubicBezTo>
                  <a:pt x="247" y="424"/>
                  <a:pt x="248" y="424"/>
                  <a:pt x="250" y="424"/>
                </a:cubicBezTo>
                <a:cubicBezTo>
                  <a:pt x="252" y="423"/>
                  <a:pt x="254" y="422"/>
                  <a:pt x="255" y="421"/>
                </a:cubicBezTo>
                <a:cubicBezTo>
                  <a:pt x="256" y="420"/>
                  <a:pt x="257" y="418"/>
                  <a:pt x="256" y="416"/>
                </a:cubicBezTo>
                <a:cubicBezTo>
                  <a:pt x="256" y="414"/>
                  <a:pt x="255" y="404"/>
                  <a:pt x="255" y="394"/>
                </a:cubicBezTo>
                <a:cubicBezTo>
                  <a:pt x="259" y="393"/>
                  <a:pt x="264" y="392"/>
                  <a:pt x="268" y="391"/>
                </a:cubicBezTo>
                <a:cubicBezTo>
                  <a:pt x="272" y="399"/>
                  <a:pt x="276" y="409"/>
                  <a:pt x="277" y="411"/>
                </a:cubicBezTo>
                <a:cubicBezTo>
                  <a:pt x="278" y="412"/>
                  <a:pt x="279" y="413"/>
                  <a:pt x="281" y="414"/>
                </a:cubicBezTo>
                <a:cubicBezTo>
                  <a:pt x="283" y="415"/>
                  <a:pt x="284" y="415"/>
                  <a:pt x="286" y="414"/>
                </a:cubicBezTo>
                <a:cubicBezTo>
                  <a:pt x="288" y="413"/>
                  <a:pt x="289" y="412"/>
                  <a:pt x="290" y="411"/>
                </a:cubicBezTo>
                <a:cubicBezTo>
                  <a:pt x="291" y="409"/>
                  <a:pt x="291" y="407"/>
                  <a:pt x="291" y="405"/>
                </a:cubicBezTo>
                <a:cubicBezTo>
                  <a:pt x="290" y="403"/>
                  <a:pt x="288" y="393"/>
                  <a:pt x="286" y="384"/>
                </a:cubicBezTo>
                <a:cubicBezTo>
                  <a:pt x="290" y="383"/>
                  <a:pt x="294" y="381"/>
                  <a:pt x="298" y="379"/>
                </a:cubicBezTo>
                <a:cubicBezTo>
                  <a:pt x="303" y="386"/>
                  <a:pt x="309" y="395"/>
                  <a:pt x="310" y="396"/>
                </a:cubicBezTo>
                <a:cubicBezTo>
                  <a:pt x="311" y="398"/>
                  <a:pt x="313" y="399"/>
                  <a:pt x="315" y="399"/>
                </a:cubicBezTo>
                <a:cubicBezTo>
                  <a:pt x="317" y="399"/>
                  <a:pt x="318" y="399"/>
                  <a:pt x="320" y="398"/>
                </a:cubicBezTo>
                <a:cubicBezTo>
                  <a:pt x="322" y="397"/>
                  <a:pt x="323" y="396"/>
                  <a:pt x="323" y="394"/>
                </a:cubicBezTo>
                <a:cubicBezTo>
                  <a:pt x="324" y="393"/>
                  <a:pt x="324" y="391"/>
                  <a:pt x="323" y="389"/>
                </a:cubicBezTo>
                <a:cubicBezTo>
                  <a:pt x="322" y="387"/>
                  <a:pt x="318" y="378"/>
                  <a:pt x="314" y="369"/>
                </a:cubicBezTo>
                <a:cubicBezTo>
                  <a:pt x="318" y="367"/>
                  <a:pt x="322" y="364"/>
                  <a:pt x="325" y="361"/>
                </a:cubicBezTo>
                <a:cubicBezTo>
                  <a:pt x="332" y="368"/>
                  <a:pt x="339" y="375"/>
                  <a:pt x="341" y="377"/>
                </a:cubicBezTo>
                <a:cubicBezTo>
                  <a:pt x="342" y="378"/>
                  <a:pt x="344" y="379"/>
                  <a:pt x="345" y="379"/>
                </a:cubicBezTo>
                <a:cubicBezTo>
                  <a:pt x="347" y="379"/>
                  <a:pt x="349" y="378"/>
                  <a:pt x="350" y="377"/>
                </a:cubicBezTo>
                <a:cubicBezTo>
                  <a:pt x="352" y="376"/>
                  <a:pt x="353" y="374"/>
                  <a:pt x="353" y="372"/>
                </a:cubicBezTo>
                <a:cubicBezTo>
                  <a:pt x="353" y="371"/>
                  <a:pt x="353" y="369"/>
                  <a:pt x="352" y="367"/>
                </a:cubicBezTo>
                <a:cubicBezTo>
                  <a:pt x="351" y="366"/>
                  <a:pt x="345" y="357"/>
                  <a:pt x="340" y="349"/>
                </a:cubicBezTo>
                <a:cubicBezTo>
                  <a:pt x="343" y="346"/>
                  <a:pt x="346" y="343"/>
                  <a:pt x="349" y="340"/>
                </a:cubicBezTo>
                <a:cubicBezTo>
                  <a:pt x="357" y="345"/>
                  <a:pt x="365" y="351"/>
                  <a:pt x="367" y="352"/>
                </a:cubicBezTo>
                <a:cubicBezTo>
                  <a:pt x="369" y="353"/>
                  <a:pt x="370" y="353"/>
                  <a:pt x="372" y="353"/>
                </a:cubicBezTo>
                <a:cubicBezTo>
                  <a:pt x="374" y="353"/>
                  <a:pt x="375" y="352"/>
                  <a:pt x="377" y="351"/>
                </a:cubicBezTo>
                <a:cubicBezTo>
                  <a:pt x="378" y="349"/>
                  <a:pt x="378" y="347"/>
                  <a:pt x="378" y="346"/>
                </a:cubicBezTo>
                <a:cubicBezTo>
                  <a:pt x="378" y="344"/>
                  <a:pt x="378" y="342"/>
                  <a:pt x="377" y="341"/>
                </a:cubicBezTo>
                <a:cubicBezTo>
                  <a:pt x="375" y="339"/>
                  <a:pt x="368" y="332"/>
                  <a:pt x="361" y="325"/>
                </a:cubicBezTo>
                <a:cubicBezTo>
                  <a:pt x="364" y="322"/>
                  <a:pt x="367" y="318"/>
                  <a:pt x="369" y="314"/>
                </a:cubicBezTo>
                <a:cubicBezTo>
                  <a:pt x="377" y="318"/>
                  <a:pt x="387" y="322"/>
                  <a:pt x="389" y="323"/>
                </a:cubicBezTo>
                <a:cubicBezTo>
                  <a:pt x="390" y="324"/>
                  <a:pt x="392" y="324"/>
                  <a:pt x="394" y="323"/>
                </a:cubicBezTo>
                <a:cubicBezTo>
                  <a:pt x="396" y="323"/>
                  <a:pt x="397" y="322"/>
                  <a:pt x="398" y="320"/>
                </a:cubicBezTo>
                <a:cubicBezTo>
                  <a:pt x="399" y="318"/>
                  <a:pt x="399" y="317"/>
                  <a:pt x="399" y="315"/>
                </a:cubicBezTo>
                <a:cubicBezTo>
                  <a:pt x="399" y="313"/>
                  <a:pt x="398" y="312"/>
                  <a:pt x="396" y="310"/>
                </a:cubicBezTo>
                <a:cubicBezTo>
                  <a:pt x="394" y="309"/>
                  <a:pt x="386" y="303"/>
                  <a:pt x="378" y="298"/>
                </a:cubicBezTo>
                <a:cubicBezTo>
                  <a:pt x="380" y="294"/>
                  <a:pt x="382" y="290"/>
                  <a:pt x="384" y="286"/>
                </a:cubicBezTo>
                <a:cubicBezTo>
                  <a:pt x="393" y="288"/>
                  <a:pt x="403" y="291"/>
                  <a:pt x="405" y="291"/>
                </a:cubicBezTo>
                <a:cubicBezTo>
                  <a:pt x="407" y="292"/>
                  <a:pt x="409" y="291"/>
                  <a:pt x="410" y="290"/>
                </a:cubicBezTo>
                <a:cubicBezTo>
                  <a:pt x="412" y="289"/>
                  <a:pt x="413" y="288"/>
                  <a:pt x="414" y="286"/>
                </a:cubicBezTo>
                <a:cubicBezTo>
                  <a:pt x="414" y="285"/>
                  <a:pt x="414" y="283"/>
                  <a:pt x="414" y="281"/>
                </a:cubicBezTo>
                <a:cubicBezTo>
                  <a:pt x="413" y="279"/>
                  <a:pt x="412" y="278"/>
                  <a:pt x="410" y="277"/>
                </a:cubicBezTo>
                <a:cubicBezTo>
                  <a:pt x="408" y="276"/>
                  <a:pt x="399" y="272"/>
                  <a:pt x="391" y="268"/>
                </a:cubicBezTo>
                <a:cubicBezTo>
                  <a:pt x="392" y="264"/>
                  <a:pt x="393" y="259"/>
                  <a:pt x="394" y="255"/>
                </a:cubicBezTo>
                <a:cubicBezTo>
                  <a:pt x="403" y="255"/>
                  <a:pt x="414" y="256"/>
                  <a:pt x="416" y="256"/>
                </a:cubicBezTo>
                <a:cubicBezTo>
                  <a:pt x="418" y="257"/>
                  <a:pt x="419" y="256"/>
                  <a:pt x="421" y="255"/>
                </a:cubicBezTo>
                <a:cubicBezTo>
                  <a:pt x="422" y="254"/>
                  <a:pt x="423" y="252"/>
                  <a:pt x="423" y="250"/>
                </a:cubicBezTo>
                <a:cubicBezTo>
                  <a:pt x="424" y="248"/>
                  <a:pt x="423" y="247"/>
                  <a:pt x="422" y="245"/>
                </a:cubicBezTo>
                <a:cubicBezTo>
                  <a:pt x="422" y="244"/>
                  <a:pt x="420" y="242"/>
                  <a:pt x="418" y="242"/>
                </a:cubicBezTo>
                <a:cubicBezTo>
                  <a:pt x="416" y="241"/>
                  <a:pt x="406" y="239"/>
                  <a:pt x="397" y="236"/>
                </a:cubicBezTo>
                <a:cubicBezTo>
                  <a:pt x="398" y="232"/>
                  <a:pt x="398" y="227"/>
                  <a:pt x="399" y="223"/>
                </a:cubicBezTo>
                <a:cubicBezTo>
                  <a:pt x="408" y="222"/>
                  <a:pt x="418" y="221"/>
                  <a:pt x="420" y="221"/>
                </a:cubicBezTo>
                <a:close/>
                <a:moveTo>
                  <a:pt x="213" y="363"/>
                </a:moveTo>
                <a:cubicBezTo>
                  <a:pt x="130" y="363"/>
                  <a:pt x="63" y="296"/>
                  <a:pt x="63" y="213"/>
                </a:cubicBezTo>
                <a:cubicBezTo>
                  <a:pt x="63" y="130"/>
                  <a:pt x="130" y="63"/>
                  <a:pt x="213" y="63"/>
                </a:cubicBezTo>
                <a:cubicBezTo>
                  <a:pt x="296" y="63"/>
                  <a:pt x="363" y="130"/>
                  <a:pt x="363" y="213"/>
                </a:cubicBezTo>
                <a:cubicBezTo>
                  <a:pt x="363" y="296"/>
                  <a:pt x="296" y="363"/>
                  <a:pt x="213" y="363"/>
                </a:cubicBezTo>
                <a:close/>
              </a:path>
            </a:pathLst>
          </a:custGeom>
          <a:solidFill>
            <a:srgbClr val="404040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E52EDAA8-7C42-B4A1-6146-5418A866AEB6}"/>
              </a:ext>
            </a:extLst>
          </p:cNvPr>
          <p:cNvSpPr txBox="1">
            <a:spLocks noChangeAspect="1"/>
          </p:cNvSpPr>
          <p:nvPr/>
        </p:nvSpPr>
        <p:spPr>
          <a:xfrm>
            <a:off x="655855" y="5408039"/>
            <a:ext cx="2549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ED6B55"/>
                </a:solidFill>
                <a:latin typeface="Montserrat Medium" panose="00000600000000000000" pitchFamily="2" charset="-52"/>
              </a:rPr>
              <a:t>8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7B5F5876-1D3C-3F2A-CC92-D0D39D5BD1D2}"/>
              </a:ext>
            </a:extLst>
          </p:cNvPr>
          <p:cNvSpPr txBox="1"/>
          <p:nvPr/>
        </p:nvSpPr>
        <p:spPr>
          <a:xfrm>
            <a:off x="1155852" y="1476353"/>
            <a:ext cx="41986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Проведение финансового или управленческого аудита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DF67F2F5-355C-9A81-2866-921F74293ABB}"/>
              </a:ext>
            </a:extLst>
          </p:cNvPr>
          <p:cNvSpPr txBox="1"/>
          <p:nvPr/>
        </p:nvSpPr>
        <p:spPr>
          <a:xfrm>
            <a:off x="1161021" y="2050668"/>
            <a:ext cx="391898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Составление технико-экономических обоснований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2AE4D4D8-0FFF-55A2-B140-0532342F0A90}"/>
              </a:ext>
            </a:extLst>
          </p:cNvPr>
          <p:cNvSpPr txBox="1"/>
          <p:nvPr/>
        </p:nvSpPr>
        <p:spPr>
          <a:xfrm>
            <a:off x="1166778" y="2567084"/>
            <a:ext cx="449265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Содействие в проведении сертификации, декларировании, аттестации, паспорта безопасности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C378F4DE-5D0E-83B3-7024-6AC441573EB2}"/>
              </a:ext>
            </a:extLst>
          </p:cNvPr>
          <p:cNvSpPr txBox="1"/>
          <p:nvPr/>
        </p:nvSpPr>
        <p:spPr>
          <a:xfrm>
            <a:off x="1451885" y="1689243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 Medium" panose="00000600000000000000" pitchFamily="2" charset="-52"/>
              </a:rPr>
              <a:t>1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1F39BEB6-26E9-AB2E-D8B3-3BDA4937F9ED}"/>
              </a:ext>
            </a:extLst>
          </p:cNvPr>
          <p:cNvSpPr txBox="1"/>
          <p:nvPr/>
        </p:nvSpPr>
        <p:spPr>
          <a:xfrm>
            <a:off x="1155852" y="3187384"/>
            <a:ext cx="465421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Проведение исследований, испытаний, оценок соответствия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4FE9DCEA-C29F-02C6-AEA1-8526FE6A2D8B}"/>
              </a:ext>
            </a:extLst>
          </p:cNvPr>
          <p:cNvSpPr txBox="1"/>
          <p:nvPr/>
        </p:nvSpPr>
        <p:spPr>
          <a:xfrm>
            <a:off x="1155852" y="3678688"/>
            <a:ext cx="477061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Содействие в разработке программ модернизации, технического перевооружения и (или) развития производства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42E622CB-168B-FD12-44BE-DAA4AAE1A372}"/>
              </a:ext>
            </a:extLst>
          </p:cNvPr>
          <p:cNvSpPr txBox="1"/>
          <p:nvPr/>
        </p:nvSpPr>
        <p:spPr>
          <a:xfrm>
            <a:off x="1155851" y="4274991"/>
            <a:ext cx="449278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Разработка технических решений (проектов, планов) по внедрению цифровизации производственных процессов</a:t>
            </a: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id="{F0E1AC76-FE53-DE9D-2E65-60B79EA0579A}"/>
              </a:ext>
            </a:extLst>
          </p:cNvPr>
          <p:cNvSpPr txBox="1"/>
          <p:nvPr/>
        </p:nvSpPr>
        <p:spPr>
          <a:xfrm>
            <a:off x="1155851" y="4915526"/>
            <a:ext cx="26985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Специальная оценка условий труда</a:t>
            </a: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D4838CA1-E0CB-1ED4-946F-B20859FC8A58}"/>
              </a:ext>
            </a:extLst>
          </p:cNvPr>
          <p:cNvSpPr txBox="1"/>
          <p:nvPr/>
        </p:nvSpPr>
        <p:spPr>
          <a:xfrm>
            <a:off x="1155851" y="5415768"/>
            <a:ext cx="518329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D4D4D"/>
                </a:solidFill>
                <a:latin typeface="Montserrat Medium" panose="00000600000000000000" pitchFamily="2" charset="-52"/>
              </a:rPr>
              <a:t>Разработка и изготовление рекламно-информационных материалов (фирменной упаковки/ буклетов/ этикеток)</a:t>
            </a:r>
          </a:p>
        </p:txBody>
      </p:sp>
      <p:sp>
        <p:nvSpPr>
          <p:cNvPr id="288" name="Google Shape;10153;p76">
            <a:extLst>
              <a:ext uri="{FF2B5EF4-FFF2-40B4-BE49-F238E27FC236}">
                <a16:creationId xmlns:a16="http://schemas.microsoft.com/office/drawing/2014/main" id="{93421225-A03C-A490-8CEC-CF46372B1E85}"/>
              </a:ext>
            </a:extLst>
          </p:cNvPr>
          <p:cNvSpPr/>
          <p:nvPr/>
        </p:nvSpPr>
        <p:spPr>
          <a:xfrm>
            <a:off x="6452333" y="3534868"/>
            <a:ext cx="351286" cy="349457"/>
          </a:xfrm>
          <a:custGeom>
            <a:avLst/>
            <a:gdLst/>
            <a:ahLst/>
            <a:cxnLst/>
            <a:rect l="l" t="t" r="r" b="b"/>
            <a:pathLst>
              <a:path w="11909" h="11847" extrusionOk="0">
                <a:moveTo>
                  <a:pt x="3560" y="2647"/>
                </a:moveTo>
                <a:lnTo>
                  <a:pt x="3560" y="3561"/>
                </a:lnTo>
                <a:lnTo>
                  <a:pt x="2615" y="3561"/>
                </a:lnTo>
                <a:lnTo>
                  <a:pt x="3560" y="2647"/>
                </a:lnTo>
                <a:close/>
                <a:moveTo>
                  <a:pt x="6616" y="4222"/>
                </a:moveTo>
                <a:cubicBezTo>
                  <a:pt x="7971" y="4285"/>
                  <a:pt x="9074" y="5325"/>
                  <a:pt x="9074" y="6680"/>
                </a:cubicBezTo>
                <a:cubicBezTo>
                  <a:pt x="9074" y="8003"/>
                  <a:pt x="7971" y="9106"/>
                  <a:pt x="6616" y="9106"/>
                </a:cubicBezTo>
                <a:cubicBezTo>
                  <a:pt x="5293" y="9106"/>
                  <a:pt x="4190" y="8003"/>
                  <a:pt x="4190" y="6680"/>
                </a:cubicBezTo>
                <a:cubicBezTo>
                  <a:pt x="4190" y="5325"/>
                  <a:pt x="5293" y="4222"/>
                  <a:pt x="6616" y="4222"/>
                </a:cubicBezTo>
                <a:close/>
                <a:moveTo>
                  <a:pt x="7687" y="757"/>
                </a:moveTo>
                <a:lnTo>
                  <a:pt x="7687" y="1513"/>
                </a:lnTo>
                <a:lnTo>
                  <a:pt x="3875" y="1513"/>
                </a:lnTo>
                <a:cubicBezTo>
                  <a:pt x="3781" y="1513"/>
                  <a:pt x="3655" y="1544"/>
                  <a:pt x="3623" y="1639"/>
                </a:cubicBezTo>
                <a:lnTo>
                  <a:pt x="1512" y="3718"/>
                </a:lnTo>
                <a:cubicBezTo>
                  <a:pt x="1418" y="3813"/>
                  <a:pt x="1386" y="3876"/>
                  <a:pt x="1386" y="3939"/>
                </a:cubicBezTo>
                <a:lnTo>
                  <a:pt x="1386" y="9862"/>
                </a:lnTo>
                <a:lnTo>
                  <a:pt x="662" y="9862"/>
                </a:lnTo>
                <a:lnTo>
                  <a:pt x="662" y="757"/>
                </a:lnTo>
                <a:close/>
                <a:moveTo>
                  <a:pt x="8380" y="2175"/>
                </a:moveTo>
                <a:lnTo>
                  <a:pt x="8380" y="4128"/>
                </a:lnTo>
                <a:cubicBezTo>
                  <a:pt x="7876" y="3813"/>
                  <a:pt x="7278" y="3592"/>
                  <a:pt x="6648" y="3592"/>
                </a:cubicBezTo>
                <a:cubicBezTo>
                  <a:pt x="4915" y="3592"/>
                  <a:pt x="3560" y="5010"/>
                  <a:pt x="3560" y="6711"/>
                </a:cubicBezTo>
                <a:cubicBezTo>
                  <a:pt x="3560" y="8444"/>
                  <a:pt x="4946" y="9830"/>
                  <a:pt x="6648" y="9830"/>
                </a:cubicBezTo>
                <a:cubicBezTo>
                  <a:pt x="7120" y="9830"/>
                  <a:pt x="7593" y="9704"/>
                  <a:pt x="8002" y="9515"/>
                </a:cubicBezTo>
                <a:lnTo>
                  <a:pt x="8380" y="9893"/>
                </a:lnTo>
                <a:lnTo>
                  <a:pt x="8380" y="10492"/>
                </a:lnTo>
                <a:lnTo>
                  <a:pt x="2079" y="10492"/>
                </a:lnTo>
                <a:lnTo>
                  <a:pt x="2079" y="4285"/>
                </a:lnTo>
                <a:lnTo>
                  <a:pt x="3875" y="4285"/>
                </a:lnTo>
                <a:cubicBezTo>
                  <a:pt x="4064" y="4285"/>
                  <a:pt x="4222" y="4128"/>
                  <a:pt x="4222" y="3907"/>
                </a:cubicBezTo>
                <a:lnTo>
                  <a:pt x="4222" y="2175"/>
                </a:lnTo>
                <a:close/>
                <a:moveTo>
                  <a:pt x="9074" y="8633"/>
                </a:moveTo>
                <a:lnTo>
                  <a:pt x="11027" y="10618"/>
                </a:lnTo>
                <a:cubicBezTo>
                  <a:pt x="11153" y="10744"/>
                  <a:pt x="11153" y="10964"/>
                  <a:pt x="11027" y="11090"/>
                </a:cubicBezTo>
                <a:cubicBezTo>
                  <a:pt x="10964" y="11153"/>
                  <a:pt x="10877" y="11185"/>
                  <a:pt x="10791" y="11185"/>
                </a:cubicBezTo>
                <a:cubicBezTo>
                  <a:pt x="10704" y="11185"/>
                  <a:pt x="10617" y="11153"/>
                  <a:pt x="10554" y="11090"/>
                </a:cubicBezTo>
                <a:lnTo>
                  <a:pt x="8601" y="9106"/>
                </a:lnTo>
                <a:cubicBezTo>
                  <a:pt x="8790" y="9011"/>
                  <a:pt x="8948" y="8791"/>
                  <a:pt x="9074" y="8633"/>
                </a:cubicBezTo>
                <a:close/>
                <a:moveTo>
                  <a:pt x="347" y="1"/>
                </a:moveTo>
                <a:cubicBezTo>
                  <a:pt x="158" y="1"/>
                  <a:pt x="0" y="190"/>
                  <a:pt x="0" y="379"/>
                </a:cubicBezTo>
                <a:lnTo>
                  <a:pt x="0" y="10145"/>
                </a:lnTo>
                <a:cubicBezTo>
                  <a:pt x="0" y="10334"/>
                  <a:pt x="158" y="10492"/>
                  <a:pt x="347" y="10492"/>
                </a:cubicBezTo>
                <a:lnTo>
                  <a:pt x="1386" y="10492"/>
                </a:lnTo>
                <a:lnTo>
                  <a:pt x="1386" y="10838"/>
                </a:lnTo>
                <a:cubicBezTo>
                  <a:pt x="1386" y="11059"/>
                  <a:pt x="1544" y="11216"/>
                  <a:pt x="1733" y="11216"/>
                </a:cubicBezTo>
                <a:lnTo>
                  <a:pt x="8695" y="11216"/>
                </a:lnTo>
                <a:cubicBezTo>
                  <a:pt x="8916" y="11216"/>
                  <a:pt x="9074" y="11059"/>
                  <a:pt x="9074" y="10838"/>
                </a:cubicBezTo>
                <a:lnTo>
                  <a:pt x="9074" y="10586"/>
                </a:lnTo>
                <a:lnTo>
                  <a:pt x="10050" y="11563"/>
                </a:lnTo>
                <a:cubicBezTo>
                  <a:pt x="10239" y="11752"/>
                  <a:pt x="10507" y="11847"/>
                  <a:pt x="10775" y="11847"/>
                </a:cubicBezTo>
                <a:cubicBezTo>
                  <a:pt x="11043" y="11847"/>
                  <a:pt x="11310" y="11752"/>
                  <a:pt x="11499" y="11563"/>
                </a:cubicBezTo>
                <a:cubicBezTo>
                  <a:pt x="11909" y="11153"/>
                  <a:pt x="11909" y="10492"/>
                  <a:pt x="11499" y="10114"/>
                </a:cubicBezTo>
                <a:lnTo>
                  <a:pt x="9420" y="8003"/>
                </a:lnTo>
                <a:cubicBezTo>
                  <a:pt x="9609" y="7625"/>
                  <a:pt x="9735" y="7152"/>
                  <a:pt x="9735" y="6680"/>
                </a:cubicBezTo>
                <a:cubicBezTo>
                  <a:pt x="9735" y="5924"/>
                  <a:pt x="9452" y="5262"/>
                  <a:pt x="9011" y="4695"/>
                </a:cubicBezTo>
                <a:lnTo>
                  <a:pt x="9011" y="1828"/>
                </a:lnTo>
                <a:cubicBezTo>
                  <a:pt x="9011" y="1639"/>
                  <a:pt x="8853" y="1481"/>
                  <a:pt x="8664" y="1481"/>
                </a:cubicBezTo>
                <a:lnTo>
                  <a:pt x="8317" y="1481"/>
                </a:lnTo>
                <a:lnTo>
                  <a:pt x="8317" y="379"/>
                </a:lnTo>
                <a:cubicBezTo>
                  <a:pt x="8317" y="190"/>
                  <a:pt x="8160" y="1"/>
                  <a:pt x="797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9" name="Google Shape;10154;p76">
            <a:extLst>
              <a:ext uri="{FF2B5EF4-FFF2-40B4-BE49-F238E27FC236}">
                <a16:creationId xmlns:a16="http://schemas.microsoft.com/office/drawing/2014/main" id="{4FD09A45-1765-88A0-0159-17A60BB5B1FB}"/>
              </a:ext>
            </a:extLst>
          </p:cNvPr>
          <p:cNvGrpSpPr/>
          <p:nvPr/>
        </p:nvGrpSpPr>
        <p:grpSpPr>
          <a:xfrm>
            <a:off x="7397957" y="3358303"/>
            <a:ext cx="345088" cy="330524"/>
            <a:chOff x="1049375" y="2318350"/>
            <a:chExt cx="298525" cy="295400"/>
          </a:xfrm>
          <a:solidFill>
            <a:srgbClr val="40404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0" name="Google Shape;10155;p76">
              <a:extLst>
                <a:ext uri="{FF2B5EF4-FFF2-40B4-BE49-F238E27FC236}">
                  <a16:creationId xmlns:a16="http://schemas.microsoft.com/office/drawing/2014/main" id="{BAD2229D-FEB3-69B9-A426-0D4333D3B6FF}"/>
                </a:ext>
              </a:extLst>
            </p:cNvPr>
            <p:cNvSpPr/>
            <p:nvPr/>
          </p:nvSpPr>
          <p:spPr>
            <a:xfrm>
              <a:off x="1101350" y="2492325"/>
              <a:ext cx="70125" cy="50525"/>
            </a:xfrm>
            <a:custGeom>
              <a:avLst/>
              <a:gdLst/>
              <a:ahLst/>
              <a:cxnLst/>
              <a:rect l="l" t="t" r="r" b="b"/>
              <a:pathLst>
                <a:path w="2805" h="2021" extrusionOk="0">
                  <a:moveTo>
                    <a:pt x="2473" y="0"/>
                  </a:moveTo>
                  <a:cubicBezTo>
                    <a:pt x="2377" y="0"/>
                    <a:pt x="2273" y="32"/>
                    <a:pt x="2206" y="99"/>
                  </a:cubicBezTo>
                  <a:lnTo>
                    <a:pt x="1072" y="1233"/>
                  </a:lnTo>
                  <a:lnTo>
                    <a:pt x="599" y="761"/>
                  </a:lnTo>
                  <a:cubicBezTo>
                    <a:pt x="536" y="713"/>
                    <a:pt x="449" y="690"/>
                    <a:pt x="363" y="690"/>
                  </a:cubicBezTo>
                  <a:cubicBezTo>
                    <a:pt x="276" y="690"/>
                    <a:pt x="189" y="713"/>
                    <a:pt x="126" y="761"/>
                  </a:cubicBezTo>
                  <a:cubicBezTo>
                    <a:pt x="0" y="887"/>
                    <a:pt x="0" y="1139"/>
                    <a:pt x="126" y="1233"/>
                  </a:cubicBezTo>
                  <a:lnTo>
                    <a:pt x="820" y="1958"/>
                  </a:lnTo>
                  <a:cubicBezTo>
                    <a:pt x="914" y="2021"/>
                    <a:pt x="977" y="2021"/>
                    <a:pt x="1072" y="2021"/>
                  </a:cubicBezTo>
                  <a:cubicBezTo>
                    <a:pt x="1135" y="2021"/>
                    <a:pt x="1261" y="1989"/>
                    <a:pt x="1292" y="1926"/>
                  </a:cubicBezTo>
                  <a:lnTo>
                    <a:pt x="2678" y="540"/>
                  </a:lnTo>
                  <a:cubicBezTo>
                    <a:pt x="2804" y="414"/>
                    <a:pt x="2804" y="162"/>
                    <a:pt x="2678" y="68"/>
                  </a:cubicBezTo>
                  <a:cubicBezTo>
                    <a:pt x="2634" y="24"/>
                    <a:pt x="2557" y="0"/>
                    <a:pt x="2473" y="0"/>
                  </a:cubicBezTo>
                  <a:close/>
                </a:path>
              </a:pathLst>
            </a:custGeom>
            <a:grpFill/>
            <a:ln>
              <a:solidFill>
                <a:srgbClr val="5E5E5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156;p76">
              <a:extLst>
                <a:ext uri="{FF2B5EF4-FFF2-40B4-BE49-F238E27FC236}">
                  <a16:creationId xmlns:a16="http://schemas.microsoft.com/office/drawing/2014/main" id="{65D61976-DF4F-0BCA-7D05-A00A0509D65E}"/>
                </a:ext>
              </a:extLst>
            </p:cNvPr>
            <p:cNvSpPr/>
            <p:nvPr/>
          </p:nvSpPr>
          <p:spPr>
            <a:xfrm>
              <a:off x="1101350" y="2440525"/>
              <a:ext cx="70125" cy="51150"/>
            </a:xfrm>
            <a:custGeom>
              <a:avLst/>
              <a:gdLst/>
              <a:ahLst/>
              <a:cxnLst/>
              <a:rect l="l" t="t" r="r" b="b"/>
              <a:pathLst>
                <a:path w="2805" h="2046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38"/>
                    <a:pt x="449" y="714"/>
                    <a:pt x="363" y="714"/>
                  </a:cubicBezTo>
                  <a:cubicBezTo>
                    <a:pt x="276" y="714"/>
                    <a:pt x="189" y="738"/>
                    <a:pt x="126" y="785"/>
                  </a:cubicBezTo>
                  <a:cubicBezTo>
                    <a:pt x="0" y="911"/>
                    <a:pt x="0" y="1163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4"/>
                    <a:pt x="1292" y="1951"/>
                  </a:cubicBezTo>
                  <a:lnTo>
                    <a:pt x="2678" y="564"/>
                  </a:lnTo>
                  <a:cubicBezTo>
                    <a:pt x="2804" y="438"/>
                    <a:pt x="2804" y="186"/>
                    <a:pt x="2678" y="92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solidFill>
                <a:srgbClr val="5E5E5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0157;p76">
              <a:extLst>
                <a:ext uri="{FF2B5EF4-FFF2-40B4-BE49-F238E27FC236}">
                  <a16:creationId xmlns:a16="http://schemas.microsoft.com/office/drawing/2014/main" id="{2EE74E40-8C96-0240-80D9-30D58DE2AFC9}"/>
                </a:ext>
              </a:extLst>
            </p:cNvPr>
            <p:cNvSpPr/>
            <p:nvPr/>
          </p:nvSpPr>
          <p:spPr>
            <a:xfrm>
              <a:off x="1101350" y="2388550"/>
              <a:ext cx="70125" cy="51125"/>
            </a:xfrm>
            <a:custGeom>
              <a:avLst/>
              <a:gdLst/>
              <a:ahLst/>
              <a:cxnLst/>
              <a:rect l="l" t="t" r="r" b="b"/>
              <a:pathLst>
                <a:path w="2805" h="2045" extrusionOk="0">
                  <a:moveTo>
                    <a:pt x="2469" y="1"/>
                  </a:moveTo>
                  <a:cubicBezTo>
                    <a:pt x="2374" y="1"/>
                    <a:pt x="2272" y="40"/>
                    <a:pt x="2206" y="123"/>
                  </a:cubicBezTo>
                  <a:lnTo>
                    <a:pt x="1072" y="1257"/>
                  </a:lnTo>
                  <a:lnTo>
                    <a:pt x="599" y="785"/>
                  </a:lnTo>
                  <a:cubicBezTo>
                    <a:pt x="536" y="722"/>
                    <a:pt x="449" y="690"/>
                    <a:pt x="363" y="690"/>
                  </a:cubicBezTo>
                  <a:cubicBezTo>
                    <a:pt x="276" y="690"/>
                    <a:pt x="189" y="722"/>
                    <a:pt x="126" y="785"/>
                  </a:cubicBezTo>
                  <a:cubicBezTo>
                    <a:pt x="0" y="911"/>
                    <a:pt x="0" y="1131"/>
                    <a:pt x="126" y="1257"/>
                  </a:cubicBezTo>
                  <a:lnTo>
                    <a:pt x="820" y="1982"/>
                  </a:lnTo>
                  <a:cubicBezTo>
                    <a:pt x="914" y="2045"/>
                    <a:pt x="977" y="2045"/>
                    <a:pt x="1072" y="2045"/>
                  </a:cubicBezTo>
                  <a:cubicBezTo>
                    <a:pt x="1135" y="2045"/>
                    <a:pt x="1261" y="2013"/>
                    <a:pt x="1292" y="1919"/>
                  </a:cubicBezTo>
                  <a:lnTo>
                    <a:pt x="2678" y="532"/>
                  </a:lnTo>
                  <a:cubicBezTo>
                    <a:pt x="2804" y="438"/>
                    <a:pt x="2804" y="186"/>
                    <a:pt x="2678" y="91"/>
                  </a:cubicBezTo>
                  <a:cubicBezTo>
                    <a:pt x="2634" y="32"/>
                    <a:pt x="2554" y="1"/>
                    <a:pt x="2469" y="1"/>
                  </a:cubicBezTo>
                  <a:close/>
                </a:path>
              </a:pathLst>
            </a:custGeom>
            <a:grpFill/>
            <a:ln>
              <a:solidFill>
                <a:srgbClr val="5E5E5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0158;p76">
              <a:extLst>
                <a:ext uri="{FF2B5EF4-FFF2-40B4-BE49-F238E27FC236}">
                  <a16:creationId xmlns:a16="http://schemas.microsoft.com/office/drawing/2014/main" id="{BDC6B9C5-D89A-5070-FE34-ED13427A2BF0}"/>
                </a:ext>
              </a:extLst>
            </p:cNvPr>
            <p:cNvSpPr/>
            <p:nvPr/>
          </p:nvSpPr>
          <p:spPr>
            <a:xfrm>
              <a:off x="1049375" y="2318350"/>
              <a:ext cx="298525" cy="295400"/>
            </a:xfrm>
            <a:custGeom>
              <a:avLst/>
              <a:gdLst/>
              <a:ahLst/>
              <a:cxnLst/>
              <a:rect l="l" t="t" r="r" b="b"/>
              <a:pathLst>
                <a:path w="11941" h="11816" extrusionOk="0">
                  <a:moveTo>
                    <a:pt x="6963" y="1198"/>
                  </a:moveTo>
                  <a:lnTo>
                    <a:pt x="7876" y="2143"/>
                  </a:lnTo>
                  <a:lnTo>
                    <a:pt x="6963" y="2143"/>
                  </a:lnTo>
                  <a:lnTo>
                    <a:pt x="6963" y="1198"/>
                  </a:lnTo>
                  <a:close/>
                  <a:moveTo>
                    <a:pt x="10286" y="3498"/>
                  </a:moveTo>
                  <a:cubicBezTo>
                    <a:pt x="10373" y="3498"/>
                    <a:pt x="10460" y="3530"/>
                    <a:pt x="10523" y="3593"/>
                  </a:cubicBezTo>
                  <a:lnTo>
                    <a:pt x="10995" y="4065"/>
                  </a:lnTo>
                  <a:cubicBezTo>
                    <a:pt x="11184" y="4223"/>
                    <a:pt x="11184" y="4475"/>
                    <a:pt x="11027" y="4569"/>
                  </a:cubicBezTo>
                  <a:lnTo>
                    <a:pt x="10806" y="4821"/>
                  </a:lnTo>
                  <a:lnTo>
                    <a:pt x="9798" y="3845"/>
                  </a:lnTo>
                  <a:lnTo>
                    <a:pt x="10050" y="3593"/>
                  </a:lnTo>
                  <a:cubicBezTo>
                    <a:pt x="10113" y="3530"/>
                    <a:pt x="10200" y="3498"/>
                    <a:pt x="10286" y="3498"/>
                  </a:cubicBezTo>
                  <a:close/>
                  <a:moveTo>
                    <a:pt x="9294" y="4349"/>
                  </a:moveTo>
                  <a:lnTo>
                    <a:pt x="10271" y="5325"/>
                  </a:lnTo>
                  <a:lnTo>
                    <a:pt x="7845" y="7783"/>
                  </a:lnTo>
                  <a:lnTo>
                    <a:pt x="6868" y="6774"/>
                  </a:lnTo>
                  <a:lnTo>
                    <a:pt x="9294" y="4349"/>
                  </a:lnTo>
                  <a:close/>
                  <a:moveTo>
                    <a:pt x="6585" y="7499"/>
                  </a:moveTo>
                  <a:lnTo>
                    <a:pt x="7183" y="8098"/>
                  </a:lnTo>
                  <a:lnTo>
                    <a:pt x="6427" y="8255"/>
                  </a:lnTo>
                  <a:lnTo>
                    <a:pt x="6585" y="7499"/>
                  </a:lnTo>
                  <a:close/>
                  <a:moveTo>
                    <a:pt x="6994" y="10398"/>
                  </a:moveTo>
                  <a:lnTo>
                    <a:pt x="6994" y="10776"/>
                  </a:lnTo>
                  <a:cubicBezTo>
                    <a:pt x="6994" y="10870"/>
                    <a:pt x="7057" y="10996"/>
                    <a:pt x="7089" y="11122"/>
                  </a:cubicBezTo>
                  <a:lnTo>
                    <a:pt x="1071" y="11122"/>
                  </a:lnTo>
                  <a:cubicBezTo>
                    <a:pt x="882" y="11122"/>
                    <a:pt x="693" y="10965"/>
                    <a:pt x="693" y="10776"/>
                  </a:cubicBezTo>
                  <a:lnTo>
                    <a:pt x="693" y="10398"/>
                  </a:lnTo>
                  <a:close/>
                  <a:moveTo>
                    <a:pt x="6270" y="663"/>
                  </a:moveTo>
                  <a:lnTo>
                    <a:pt x="6270" y="2458"/>
                  </a:lnTo>
                  <a:cubicBezTo>
                    <a:pt x="6270" y="2647"/>
                    <a:pt x="6427" y="2805"/>
                    <a:pt x="6616" y="2805"/>
                  </a:cubicBezTo>
                  <a:lnTo>
                    <a:pt x="8349" y="2805"/>
                  </a:lnTo>
                  <a:lnTo>
                    <a:pt x="8349" y="4286"/>
                  </a:lnTo>
                  <a:lnTo>
                    <a:pt x="6112" y="6554"/>
                  </a:lnTo>
                  <a:cubicBezTo>
                    <a:pt x="6081" y="6585"/>
                    <a:pt x="6018" y="6680"/>
                    <a:pt x="6018" y="6711"/>
                  </a:cubicBezTo>
                  <a:lnTo>
                    <a:pt x="5608" y="8633"/>
                  </a:lnTo>
                  <a:cubicBezTo>
                    <a:pt x="5545" y="8759"/>
                    <a:pt x="5608" y="8885"/>
                    <a:pt x="5671" y="8948"/>
                  </a:cubicBezTo>
                  <a:cubicBezTo>
                    <a:pt x="5742" y="9019"/>
                    <a:pt x="5813" y="9055"/>
                    <a:pt x="5897" y="9055"/>
                  </a:cubicBezTo>
                  <a:cubicBezTo>
                    <a:pt x="5925" y="9055"/>
                    <a:pt x="5955" y="9051"/>
                    <a:pt x="5986" y="9043"/>
                  </a:cubicBezTo>
                  <a:lnTo>
                    <a:pt x="7908" y="8602"/>
                  </a:lnTo>
                  <a:cubicBezTo>
                    <a:pt x="8002" y="8602"/>
                    <a:pt x="8034" y="8570"/>
                    <a:pt x="8065" y="8507"/>
                  </a:cubicBezTo>
                  <a:lnTo>
                    <a:pt x="8349" y="8255"/>
                  </a:lnTo>
                  <a:lnTo>
                    <a:pt x="8349" y="10807"/>
                  </a:lnTo>
                  <a:lnTo>
                    <a:pt x="8380" y="10807"/>
                  </a:lnTo>
                  <a:cubicBezTo>
                    <a:pt x="8380" y="10996"/>
                    <a:pt x="8223" y="11154"/>
                    <a:pt x="8034" y="11154"/>
                  </a:cubicBezTo>
                  <a:cubicBezTo>
                    <a:pt x="7845" y="11154"/>
                    <a:pt x="7687" y="10996"/>
                    <a:pt x="7687" y="10807"/>
                  </a:cubicBezTo>
                  <a:lnTo>
                    <a:pt x="7687" y="10083"/>
                  </a:lnTo>
                  <a:cubicBezTo>
                    <a:pt x="7687" y="9893"/>
                    <a:pt x="7530" y="9736"/>
                    <a:pt x="7309" y="9736"/>
                  </a:cubicBezTo>
                  <a:lnTo>
                    <a:pt x="1386" y="9736"/>
                  </a:lnTo>
                  <a:lnTo>
                    <a:pt x="1386" y="663"/>
                  </a:lnTo>
                  <a:close/>
                  <a:moveTo>
                    <a:pt x="1071" y="1"/>
                  </a:moveTo>
                  <a:cubicBezTo>
                    <a:pt x="882" y="1"/>
                    <a:pt x="693" y="158"/>
                    <a:pt x="693" y="379"/>
                  </a:cubicBezTo>
                  <a:lnTo>
                    <a:pt x="693" y="9736"/>
                  </a:lnTo>
                  <a:lnTo>
                    <a:pt x="347" y="9736"/>
                  </a:lnTo>
                  <a:cubicBezTo>
                    <a:pt x="158" y="9736"/>
                    <a:pt x="0" y="9893"/>
                    <a:pt x="0" y="10083"/>
                  </a:cubicBezTo>
                  <a:lnTo>
                    <a:pt x="0" y="10807"/>
                  </a:lnTo>
                  <a:cubicBezTo>
                    <a:pt x="0" y="11406"/>
                    <a:pt x="473" y="11815"/>
                    <a:pt x="1008" y="11815"/>
                  </a:cubicBezTo>
                  <a:lnTo>
                    <a:pt x="8002" y="11815"/>
                  </a:lnTo>
                  <a:cubicBezTo>
                    <a:pt x="8569" y="11815"/>
                    <a:pt x="9011" y="11343"/>
                    <a:pt x="9011" y="10807"/>
                  </a:cubicBezTo>
                  <a:lnTo>
                    <a:pt x="9011" y="7562"/>
                  </a:lnTo>
                  <a:lnTo>
                    <a:pt x="11499" y="5105"/>
                  </a:lnTo>
                  <a:cubicBezTo>
                    <a:pt x="11940" y="4664"/>
                    <a:pt x="11940" y="4034"/>
                    <a:pt x="11531" y="3593"/>
                  </a:cubicBezTo>
                  <a:lnTo>
                    <a:pt x="11058" y="3120"/>
                  </a:lnTo>
                  <a:cubicBezTo>
                    <a:pt x="10869" y="2931"/>
                    <a:pt x="10609" y="2836"/>
                    <a:pt x="10346" y="2836"/>
                  </a:cubicBezTo>
                  <a:cubicBezTo>
                    <a:pt x="10082" y="2836"/>
                    <a:pt x="9814" y="2931"/>
                    <a:pt x="9609" y="3120"/>
                  </a:cubicBezTo>
                  <a:lnTo>
                    <a:pt x="9105" y="3624"/>
                  </a:lnTo>
                  <a:lnTo>
                    <a:pt x="9105" y="2490"/>
                  </a:lnTo>
                  <a:cubicBezTo>
                    <a:pt x="9105" y="2427"/>
                    <a:pt x="9074" y="2332"/>
                    <a:pt x="8979" y="2269"/>
                  </a:cubicBezTo>
                  <a:lnTo>
                    <a:pt x="6900" y="127"/>
                  </a:lnTo>
                  <a:cubicBezTo>
                    <a:pt x="6805" y="64"/>
                    <a:pt x="6742" y="1"/>
                    <a:pt x="6648" y="1"/>
                  </a:cubicBezTo>
                  <a:close/>
                </a:path>
              </a:pathLst>
            </a:custGeom>
            <a:grpFill/>
            <a:ln>
              <a:solidFill>
                <a:srgbClr val="5E5E5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9973;p76">
            <a:extLst>
              <a:ext uri="{FF2B5EF4-FFF2-40B4-BE49-F238E27FC236}">
                <a16:creationId xmlns:a16="http://schemas.microsoft.com/office/drawing/2014/main" id="{311DC388-CC10-43EA-6DA2-C6DC2A56BCA7}"/>
              </a:ext>
            </a:extLst>
          </p:cNvPr>
          <p:cNvGrpSpPr/>
          <p:nvPr/>
        </p:nvGrpSpPr>
        <p:grpSpPr>
          <a:xfrm>
            <a:off x="9265165" y="2875512"/>
            <a:ext cx="703700" cy="726984"/>
            <a:chOff x="-59502375" y="1904375"/>
            <a:chExt cx="319000" cy="31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5" name="Google Shape;9974;p76">
              <a:extLst>
                <a:ext uri="{FF2B5EF4-FFF2-40B4-BE49-F238E27FC236}">
                  <a16:creationId xmlns:a16="http://schemas.microsoft.com/office/drawing/2014/main" id="{EA32AA51-1484-EA90-40E1-45F8A16EF613}"/>
                </a:ext>
              </a:extLst>
            </p:cNvPr>
            <p:cNvSpPr/>
            <p:nvPr/>
          </p:nvSpPr>
          <p:spPr>
            <a:xfrm>
              <a:off x="-59455125" y="2097050"/>
              <a:ext cx="227650" cy="62225"/>
            </a:xfrm>
            <a:custGeom>
              <a:avLst/>
              <a:gdLst/>
              <a:ahLst/>
              <a:cxnLst/>
              <a:rect l="l" t="t" r="r" b="b"/>
              <a:pathLst>
                <a:path w="9106" h="2489" extrusionOk="0">
                  <a:moveTo>
                    <a:pt x="1670" y="819"/>
                  </a:moveTo>
                  <a:lnTo>
                    <a:pt x="1670" y="1670"/>
                  </a:lnTo>
                  <a:lnTo>
                    <a:pt x="820" y="1670"/>
                  </a:lnTo>
                  <a:lnTo>
                    <a:pt x="820" y="819"/>
                  </a:lnTo>
                  <a:close/>
                  <a:moveTo>
                    <a:pt x="3309" y="819"/>
                  </a:moveTo>
                  <a:lnTo>
                    <a:pt x="3309" y="1670"/>
                  </a:lnTo>
                  <a:lnTo>
                    <a:pt x="2489" y="1670"/>
                  </a:lnTo>
                  <a:lnTo>
                    <a:pt x="2489" y="819"/>
                  </a:lnTo>
                  <a:close/>
                  <a:moveTo>
                    <a:pt x="4978" y="819"/>
                  </a:moveTo>
                  <a:lnTo>
                    <a:pt x="4978" y="1670"/>
                  </a:lnTo>
                  <a:lnTo>
                    <a:pt x="4128" y="1670"/>
                  </a:lnTo>
                  <a:lnTo>
                    <a:pt x="4128" y="819"/>
                  </a:lnTo>
                  <a:close/>
                  <a:moveTo>
                    <a:pt x="6617" y="819"/>
                  </a:moveTo>
                  <a:lnTo>
                    <a:pt x="6617" y="1670"/>
                  </a:lnTo>
                  <a:lnTo>
                    <a:pt x="5798" y="1670"/>
                  </a:lnTo>
                  <a:lnTo>
                    <a:pt x="5798" y="819"/>
                  </a:lnTo>
                  <a:close/>
                  <a:moveTo>
                    <a:pt x="8286" y="819"/>
                  </a:moveTo>
                  <a:lnTo>
                    <a:pt x="8286" y="1670"/>
                  </a:lnTo>
                  <a:lnTo>
                    <a:pt x="7436" y="1670"/>
                  </a:lnTo>
                  <a:lnTo>
                    <a:pt x="7436" y="819"/>
                  </a:lnTo>
                  <a:close/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lnTo>
                    <a:pt x="1" y="2048"/>
                  </a:lnTo>
                  <a:cubicBezTo>
                    <a:pt x="1" y="2300"/>
                    <a:pt x="190" y="2489"/>
                    <a:pt x="410" y="2489"/>
                  </a:cubicBezTo>
                  <a:lnTo>
                    <a:pt x="8664" y="2489"/>
                  </a:lnTo>
                  <a:cubicBezTo>
                    <a:pt x="8917" y="2489"/>
                    <a:pt x="9106" y="2300"/>
                    <a:pt x="9106" y="2048"/>
                  </a:cubicBezTo>
                  <a:lnTo>
                    <a:pt x="9106" y="410"/>
                  </a:lnTo>
                  <a:cubicBezTo>
                    <a:pt x="9106" y="158"/>
                    <a:pt x="8917" y="0"/>
                    <a:pt x="8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975;p76">
              <a:extLst>
                <a:ext uri="{FF2B5EF4-FFF2-40B4-BE49-F238E27FC236}">
                  <a16:creationId xmlns:a16="http://schemas.microsoft.com/office/drawing/2014/main" id="{57F8575A-91C4-E644-4C22-CE964D344CDB}"/>
                </a:ext>
              </a:extLst>
            </p:cNvPr>
            <p:cNvSpPr/>
            <p:nvPr/>
          </p:nvSpPr>
          <p:spPr>
            <a:xfrm>
              <a:off x="-59502375" y="1966300"/>
              <a:ext cx="319000" cy="257575"/>
            </a:xfrm>
            <a:custGeom>
              <a:avLst/>
              <a:gdLst/>
              <a:ahLst/>
              <a:cxnLst/>
              <a:rect l="l" t="t" r="r" b="b"/>
              <a:pathLst>
                <a:path w="12760" h="10303" extrusionOk="0">
                  <a:moveTo>
                    <a:pt x="8633" y="1639"/>
                  </a:moveTo>
                  <a:lnTo>
                    <a:pt x="8633" y="3592"/>
                  </a:lnTo>
                  <a:lnTo>
                    <a:pt x="7814" y="3592"/>
                  </a:lnTo>
                  <a:lnTo>
                    <a:pt x="7814" y="1639"/>
                  </a:lnTo>
                  <a:close/>
                  <a:moveTo>
                    <a:pt x="11941" y="819"/>
                  </a:moveTo>
                  <a:lnTo>
                    <a:pt x="11941" y="3592"/>
                  </a:lnTo>
                  <a:lnTo>
                    <a:pt x="11122" y="3592"/>
                  </a:lnTo>
                  <a:lnTo>
                    <a:pt x="11122" y="819"/>
                  </a:lnTo>
                  <a:close/>
                  <a:moveTo>
                    <a:pt x="5041" y="3119"/>
                  </a:moveTo>
                  <a:lnTo>
                    <a:pt x="5041" y="3970"/>
                  </a:lnTo>
                  <a:cubicBezTo>
                    <a:pt x="5041" y="4222"/>
                    <a:pt x="5230" y="4411"/>
                    <a:pt x="5482" y="4411"/>
                  </a:cubicBezTo>
                  <a:lnTo>
                    <a:pt x="11941" y="4411"/>
                  </a:lnTo>
                  <a:lnTo>
                    <a:pt x="11941" y="9357"/>
                  </a:lnTo>
                  <a:lnTo>
                    <a:pt x="914" y="9357"/>
                  </a:lnTo>
                  <a:lnTo>
                    <a:pt x="914" y="4222"/>
                  </a:lnTo>
                  <a:lnTo>
                    <a:pt x="2552" y="3119"/>
                  </a:lnTo>
                  <a:lnTo>
                    <a:pt x="2552" y="3970"/>
                  </a:lnTo>
                  <a:cubicBezTo>
                    <a:pt x="2552" y="4207"/>
                    <a:pt x="2767" y="4373"/>
                    <a:pt x="2980" y="4373"/>
                  </a:cubicBezTo>
                  <a:cubicBezTo>
                    <a:pt x="3050" y="4373"/>
                    <a:pt x="3120" y="4355"/>
                    <a:pt x="3182" y="4316"/>
                  </a:cubicBezTo>
                  <a:lnTo>
                    <a:pt x="5041" y="3119"/>
                  </a:lnTo>
                  <a:close/>
                  <a:moveTo>
                    <a:pt x="10712" y="0"/>
                  </a:moveTo>
                  <a:cubicBezTo>
                    <a:pt x="10491" y="0"/>
                    <a:pt x="10334" y="189"/>
                    <a:pt x="10334" y="441"/>
                  </a:cubicBezTo>
                  <a:lnTo>
                    <a:pt x="10334" y="3592"/>
                  </a:lnTo>
                  <a:lnTo>
                    <a:pt x="9483" y="3592"/>
                  </a:lnTo>
                  <a:lnTo>
                    <a:pt x="9483" y="1261"/>
                  </a:lnTo>
                  <a:cubicBezTo>
                    <a:pt x="9483" y="1008"/>
                    <a:pt x="9294" y="819"/>
                    <a:pt x="9074" y="819"/>
                  </a:cubicBezTo>
                  <a:lnTo>
                    <a:pt x="7404" y="819"/>
                  </a:lnTo>
                  <a:cubicBezTo>
                    <a:pt x="7183" y="819"/>
                    <a:pt x="6963" y="1008"/>
                    <a:pt x="6963" y="1261"/>
                  </a:cubicBezTo>
                  <a:lnTo>
                    <a:pt x="6963" y="3592"/>
                  </a:lnTo>
                  <a:lnTo>
                    <a:pt x="5860" y="3592"/>
                  </a:lnTo>
                  <a:lnTo>
                    <a:pt x="5860" y="2363"/>
                  </a:lnTo>
                  <a:cubicBezTo>
                    <a:pt x="5860" y="2206"/>
                    <a:pt x="5797" y="2080"/>
                    <a:pt x="5640" y="2017"/>
                  </a:cubicBezTo>
                  <a:cubicBezTo>
                    <a:pt x="5581" y="1973"/>
                    <a:pt x="5509" y="1949"/>
                    <a:pt x="5436" y="1949"/>
                  </a:cubicBezTo>
                  <a:cubicBezTo>
                    <a:pt x="5352" y="1949"/>
                    <a:pt x="5266" y="1981"/>
                    <a:pt x="5199" y="2048"/>
                  </a:cubicBezTo>
                  <a:lnTo>
                    <a:pt x="3340" y="3245"/>
                  </a:lnTo>
                  <a:lnTo>
                    <a:pt x="3340" y="2395"/>
                  </a:lnTo>
                  <a:cubicBezTo>
                    <a:pt x="3340" y="2237"/>
                    <a:pt x="3277" y="2111"/>
                    <a:pt x="3119" y="2048"/>
                  </a:cubicBezTo>
                  <a:cubicBezTo>
                    <a:pt x="3061" y="2004"/>
                    <a:pt x="2989" y="1981"/>
                    <a:pt x="2916" y="1981"/>
                  </a:cubicBezTo>
                  <a:cubicBezTo>
                    <a:pt x="2831" y="1981"/>
                    <a:pt x="2746" y="2012"/>
                    <a:pt x="2678" y="2080"/>
                  </a:cubicBezTo>
                  <a:lnTo>
                    <a:pt x="189" y="3718"/>
                  </a:lnTo>
                  <a:cubicBezTo>
                    <a:pt x="95" y="3812"/>
                    <a:pt x="0" y="3938"/>
                    <a:pt x="0" y="4096"/>
                  </a:cubicBezTo>
                  <a:lnTo>
                    <a:pt x="0" y="9861"/>
                  </a:lnTo>
                  <a:cubicBezTo>
                    <a:pt x="0" y="10113"/>
                    <a:pt x="189" y="10302"/>
                    <a:pt x="441" y="10302"/>
                  </a:cubicBezTo>
                  <a:lnTo>
                    <a:pt x="12287" y="10302"/>
                  </a:lnTo>
                  <a:cubicBezTo>
                    <a:pt x="12539" y="10302"/>
                    <a:pt x="12697" y="10113"/>
                    <a:pt x="12697" y="9861"/>
                  </a:cubicBezTo>
                  <a:lnTo>
                    <a:pt x="12697" y="504"/>
                  </a:lnTo>
                  <a:cubicBezTo>
                    <a:pt x="12760" y="158"/>
                    <a:pt x="12602" y="0"/>
                    <a:pt x="123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976;p76">
              <a:extLst>
                <a:ext uri="{FF2B5EF4-FFF2-40B4-BE49-F238E27FC236}">
                  <a16:creationId xmlns:a16="http://schemas.microsoft.com/office/drawing/2014/main" id="{8FC3A46A-B4F0-428A-95B3-5F7F759171B6}"/>
                </a:ext>
              </a:extLst>
            </p:cNvPr>
            <p:cNvSpPr/>
            <p:nvPr/>
          </p:nvSpPr>
          <p:spPr>
            <a:xfrm>
              <a:off x="-59322800" y="1904375"/>
              <a:ext cx="106350" cy="41175"/>
            </a:xfrm>
            <a:custGeom>
              <a:avLst/>
              <a:gdLst/>
              <a:ahLst/>
              <a:cxnLst/>
              <a:rect l="l" t="t" r="r" b="b"/>
              <a:pathLst>
                <a:path w="4254" h="1647" extrusionOk="0">
                  <a:moveTo>
                    <a:pt x="1291" y="0"/>
                  </a:moveTo>
                  <a:cubicBezTo>
                    <a:pt x="890" y="0"/>
                    <a:pt x="485" y="181"/>
                    <a:pt x="158" y="556"/>
                  </a:cubicBezTo>
                  <a:cubicBezTo>
                    <a:pt x="0" y="713"/>
                    <a:pt x="32" y="965"/>
                    <a:pt x="189" y="1123"/>
                  </a:cubicBezTo>
                  <a:cubicBezTo>
                    <a:pt x="265" y="1198"/>
                    <a:pt x="369" y="1237"/>
                    <a:pt x="474" y="1237"/>
                  </a:cubicBezTo>
                  <a:cubicBezTo>
                    <a:pt x="589" y="1237"/>
                    <a:pt x="706" y="1190"/>
                    <a:pt x="788" y="1091"/>
                  </a:cubicBezTo>
                  <a:cubicBezTo>
                    <a:pt x="946" y="918"/>
                    <a:pt x="1119" y="831"/>
                    <a:pt x="1292" y="831"/>
                  </a:cubicBezTo>
                  <a:cubicBezTo>
                    <a:pt x="1465" y="831"/>
                    <a:pt x="1639" y="918"/>
                    <a:pt x="1796" y="1091"/>
                  </a:cubicBezTo>
                  <a:cubicBezTo>
                    <a:pt x="2115" y="1457"/>
                    <a:pt x="2530" y="1646"/>
                    <a:pt x="2948" y="1646"/>
                  </a:cubicBezTo>
                  <a:cubicBezTo>
                    <a:pt x="3357" y="1646"/>
                    <a:pt x="3769" y="1465"/>
                    <a:pt x="4096" y="1091"/>
                  </a:cubicBezTo>
                  <a:cubicBezTo>
                    <a:pt x="4254" y="902"/>
                    <a:pt x="4191" y="650"/>
                    <a:pt x="4033" y="493"/>
                  </a:cubicBezTo>
                  <a:cubicBezTo>
                    <a:pt x="3975" y="420"/>
                    <a:pt x="3885" y="381"/>
                    <a:pt x="3788" y="381"/>
                  </a:cubicBezTo>
                  <a:cubicBezTo>
                    <a:pt x="3674" y="381"/>
                    <a:pt x="3551" y="436"/>
                    <a:pt x="3466" y="556"/>
                  </a:cubicBezTo>
                  <a:cubicBezTo>
                    <a:pt x="3308" y="729"/>
                    <a:pt x="3127" y="815"/>
                    <a:pt x="2946" y="815"/>
                  </a:cubicBezTo>
                  <a:cubicBezTo>
                    <a:pt x="2765" y="815"/>
                    <a:pt x="2584" y="729"/>
                    <a:pt x="2426" y="556"/>
                  </a:cubicBezTo>
                  <a:cubicBezTo>
                    <a:pt x="2108" y="189"/>
                    <a:pt x="1701" y="0"/>
                    <a:pt x="12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0A151F64-DB7C-20AA-E851-CA5B3941EF2F}"/>
              </a:ext>
            </a:extLst>
          </p:cNvPr>
          <p:cNvSpPr txBox="1"/>
          <p:nvPr/>
        </p:nvSpPr>
        <p:spPr>
          <a:xfrm>
            <a:off x="10501058" y="5489031"/>
            <a:ext cx="1732280" cy="12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0599"/>
              </a:lnSpc>
            </a:pPr>
            <a:r>
              <a:rPr lang="ru-RU" sz="4000" dirty="0">
                <a:solidFill>
                  <a:srgbClr val="6B8A9D">
                    <a:alpha val="69804"/>
                  </a:srgbClr>
                </a:solidFill>
                <a:latin typeface="Montserrat Medium" panose="00000600000000000000" pitchFamily="2" charset="-52"/>
              </a:rPr>
              <a:t>09</a:t>
            </a:r>
          </a:p>
        </p:txBody>
      </p:sp>
      <p:pic>
        <p:nvPicPr>
          <p:cNvPr id="299" name="Рисунок 298" descr="Восклицательный знак со сплошной заливкой">
            <a:extLst>
              <a:ext uri="{FF2B5EF4-FFF2-40B4-BE49-F238E27FC236}">
                <a16:creationId xmlns:a16="http://schemas.microsoft.com/office/drawing/2014/main" id="{8F0F4368-33B6-E79A-5C1E-93D0426B3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4884" y="6063175"/>
            <a:ext cx="521208" cy="521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1" name="TextBox 300">
            <a:extLst>
              <a:ext uri="{FF2B5EF4-FFF2-40B4-BE49-F238E27FC236}">
                <a16:creationId xmlns:a16="http://schemas.microsoft.com/office/drawing/2014/main" id="{EE043FE2-D630-6231-FDD5-06BDD29312A7}"/>
              </a:ext>
            </a:extLst>
          </p:cNvPr>
          <p:cNvSpPr txBox="1"/>
          <p:nvPr/>
        </p:nvSpPr>
        <p:spPr>
          <a:xfrm>
            <a:off x="892255" y="6108336"/>
            <a:ext cx="649363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00" b="1" dirty="0">
                <a:solidFill>
                  <a:srgbClr val="605F5D"/>
                </a:solidFill>
                <a:latin typeface="Montserrat Light" panose="00000400000000000000" pitchFamily="2" charset="-52"/>
                <a:cs typeface="Calibri Light" panose="020F0302020204030204" pitchFamily="34" charset="0"/>
              </a:rPr>
              <a:t>10-20%</a:t>
            </a:r>
            <a:r>
              <a:rPr lang="ru-RU" sz="1100" dirty="0">
                <a:solidFill>
                  <a:srgbClr val="605F5D"/>
                </a:solidFill>
                <a:latin typeface="Montserrat Light" panose="00000400000000000000" pitchFamily="2" charset="-52"/>
                <a:cs typeface="Calibri Light" panose="020F0302020204030204" pitchFamily="34" charset="0"/>
              </a:rPr>
              <a:t> от стоимости услуги субъект МСП оплачивает исполнителю самостоятельно.</a:t>
            </a:r>
          </a:p>
          <a:p>
            <a:pPr algn="just"/>
            <a:r>
              <a:rPr lang="ru-RU" sz="1100" b="1" dirty="0">
                <a:solidFill>
                  <a:srgbClr val="605F5D"/>
                </a:solidFill>
                <a:latin typeface="Montserrat Light" panose="00000400000000000000" pitchFamily="2" charset="-52"/>
                <a:cs typeface="Calibri Light" panose="020F0302020204030204" pitchFamily="34" charset="0"/>
              </a:rPr>
              <a:t>80-90% </a:t>
            </a:r>
            <a:r>
              <a:rPr lang="ru-RU" sz="1100" dirty="0">
                <a:solidFill>
                  <a:srgbClr val="605F5D"/>
                </a:solidFill>
                <a:latin typeface="Montserrat Light" panose="00000400000000000000" pitchFamily="2" charset="-52"/>
                <a:cs typeface="Calibri Light" panose="020F0302020204030204" pitchFamily="34" charset="0"/>
              </a:rPr>
              <a:t>от стоимости услуги Фонд оплачивает исполнителю самостоятельно</a:t>
            </a:r>
            <a:endParaRPr lang="ru-RU" sz="1100" dirty="0">
              <a:latin typeface="Montserrat Light" panose="00000400000000000000" pitchFamily="2" charset="-52"/>
            </a:endParaRPr>
          </a:p>
        </p:txBody>
      </p:sp>
      <p:pic>
        <p:nvPicPr>
          <p:cNvPr id="2" name="Picture 15">
            <a:extLst>
              <a:ext uri="{FF2B5EF4-FFF2-40B4-BE49-F238E27FC236}">
                <a16:creationId xmlns:a16="http://schemas.microsoft.com/office/drawing/2014/main" id="{688DAC7D-0300-F5FB-8D18-6A7833A8F0E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85395" y="0"/>
            <a:ext cx="2106605" cy="68580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601689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dd8653-174d-436d-8999-1f827691341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4906c575-3c68-469c-8214-c5af1f1e4ba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eb219325-f972-4cdf-aff3-1d0d720cc80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853</Words>
  <Application>Microsoft Office PowerPoint</Application>
  <PresentationFormat>Широкоэкранный</PresentationFormat>
  <Paragraphs>188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微软雅黑</vt:lpstr>
      <vt:lpstr>Montserrat SemiBold</vt:lpstr>
      <vt:lpstr>Fira Sans</vt:lpstr>
      <vt:lpstr>Calibri</vt:lpstr>
      <vt:lpstr>Montserrat Light</vt:lpstr>
      <vt:lpstr>Montserrat Medium</vt:lpstr>
      <vt:lpstr>Fira Sans Condensed</vt:lpstr>
      <vt:lpstr>Montserrat ExtraBold</vt:lpstr>
      <vt:lpstr>Fira Sans Medium</vt:lpstr>
      <vt:lpstr>Calibri Light</vt:lpstr>
      <vt:lpstr>Arial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358</cp:revision>
  <dcterms:created xsi:type="dcterms:W3CDTF">2023-01-11T06:41:08Z</dcterms:created>
  <dcterms:modified xsi:type="dcterms:W3CDTF">2023-03-23T06:33:35Z</dcterms:modified>
</cp:coreProperties>
</file>